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85" r:id="rId4"/>
    <p:sldId id="264" r:id="rId5"/>
    <p:sldId id="286" r:id="rId6"/>
    <p:sldId id="270" r:id="rId7"/>
    <p:sldId id="284" r:id="rId8"/>
    <p:sldId id="287" r:id="rId9"/>
    <p:sldId id="267" r:id="rId10"/>
    <p:sldId id="289" r:id="rId11"/>
    <p:sldId id="272" r:id="rId12"/>
    <p:sldId id="275" r:id="rId13"/>
    <p:sldId id="276" r:id="rId14"/>
    <p:sldId id="290" r:id="rId15"/>
    <p:sldId id="273" r:id="rId16"/>
    <p:sldId id="279" r:id="rId17"/>
    <p:sldId id="274" r:id="rId18"/>
    <p:sldId id="277" r:id="rId19"/>
    <p:sldId id="278" r:id="rId20"/>
    <p:sldId id="291" r:id="rId21"/>
    <p:sldId id="282" r:id="rId22"/>
    <p:sldId id="280" r:id="rId23"/>
    <p:sldId id="281" r:id="rId24"/>
    <p:sldId id="283" r:id="rId25"/>
    <p:sldId id="288" r:id="rId26"/>
    <p:sldId id="27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75BA"/>
    <a:srgbClr val="A3DCF6"/>
    <a:srgbClr val="86A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417A3C-9F68-491F-9443-9DC0439BB5DC}" v="30" dt="2022-09-07T18:17:54.7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2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태석" userId="d73119559fd908c0" providerId="LiveId" clId="{E031C2B7-0168-442C-A7A1-6F4ECCB8050C}"/>
    <pc:docChg chg="undo custSel addSld delSld modSld sldOrd">
      <pc:chgData name="박 태석" userId="d73119559fd908c0" providerId="LiveId" clId="{E031C2B7-0168-442C-A7A1-6F4ECCB8050C}" dt="2022-09-06T16:12:00.939" v="1084"/>
      <pc:docMkLst>
        <pc:docMk/>
      </pc:docMkLst>
      <pc:sldChg chg="addSp delSp modSp mod">
        <pc:chgData name="박 태석" userId="d73119559fd908c0" providerId="LiveId" clId="{E031C2B7-0168-442C-A7A1-6F4ECCB8050C}" dt="2022-09-06T16:08:30.689" v="1014" actId="20577"/>
        <pc:sldMkLst>
          <pc:docMk/>
          <pc:sldMk cId="3726355240" sldId="258"/>
        </pc:sldMkLst>
        <pc:spChg chg="add mod">
          <ac:chgData name="박 태석" userId="d73119559fd908c0" providerId="LiveId" clId="{E031C2B7-0168-442C-A7A1-6F4ECCB8050C}" dt="2022-09-06T15:51:15.033" v="427" actId="1076"/>
          <ac:spMkLst>
            <pc:docMk/>
            <pc:sldMk cId="3726355240" sldId="258"/>
            <ac:spMk id="5" creationId="{28D42090-544C-8C17-B335-22E6E4140CCD}"/>
          </ac:spMkLst>
        </pc:spChg>
        <pc:spChg chg="add del mod">
          <ac:chgData name="박 태석" userId="d73119559fd908c0" providerId="LiveId" clId="{E031C2B7-0168-442C-A7A1-6F4ECCB8050C}" dt="2022-09-06T15:51:12.020" v="426" actId="478"/>
          <ac:spMkLst>
            <pc:docMk/>
            <pc:sldMk cId="3726355240" sldId="258"/>
            <ac:spMk id="6" creationId="{75DF5924-94DE-B845-5B79-F0D77C0AA515}"/>
          </ac:spMkLst>
        </pc:spChg>
        <pc:spChg chg="mod">
          <ac:chgData name="박 태석" userId="d73119559fd908c0" providerId="LiveId" clId="{E031C2B7-0168-442C-A7A1-6F4ECCB8050C}" dt="2022-09-06T15:51:28.544" v="431" actId="1076"/>
          <ac:spMkLst>
            <pc:docMk/>
            <pc:sldMk cId="3726355240" sldId="258"/>
            <ac:spMk id="28" creationId="{4ABCD9A5-4F29-4E5C-8A71-48CC999EBEAA}"/>
          </ac:spMkLst>
        </pc:spChg>
        <pc:spChg chg="mod">
          <ac:chgData name="박 태석" userId="d73119559fd908c0" providerId="LiveId" clId="{E031C2B7-0168-442C-A7A1-6F4ECCB8050C}" dt="2022-09-06T15:59:04.762" v="667" actId="1076"/>
          <ac:spMkLst>
            <pc:docMk/>
            <pc:sldMk cId="3726355240" sldId="258"/>
            <ac:spMk id="29" creationId="{90EFE06B-92D3-44AB-A9B1-94BB30FE4032}"/>
          </ac:spMkLst>
        </pc:spChg>
        <pc:spChg chg="del">
          <ac:chgData name="박 태석" userId="d73119559fd908c0" providerId="LiveId" clId="{E031C2B7-0168-442C-A7A1-6F4ECCB8050C}" dt="2022-09-06T15:50:51.756" v="418" actId="478"/>
          <ac:spMkLst>
            <pc:docMk/>
            <pc:sldMk cId="3726355240" sldId="258"/>
            <ac:spMk id="52" creationId="{00000000-0000-0000-0000-000000000000}"/>
          </ac:spMkLst>
        </pc:spChg>
        <pc:spChg chg="mod">
          <ac:chgData name="박 태석" userId="d73119559fd908c0" providerId="LiveId" clId="{E031C2B7-0168-442C-A7A1-6F4ECCB8050C}" dt="2022-09-06T16:08:30.689" v="1014" actId="20577"/>
          <ac:spMkLst>
            <pc:docMk/>
            <pc:sldMk cId="3726355240" sldId="258"/>
            <ac:spMk id="53" creationId="{369323A4-E889-4245-A8F9-7046C63FB96D}"/>
          </ac:spMkLst>
        </pc:spChg>
        <pc:spChg chg="mod">
          <ac:chgData name="박 태석" userId="d73119559fd908c0" providerId="LiveId" clId="{E031C2B7-0168-442C-A7A1-6F4ECCB8050C}" dt="2022-09-06T15:51:48.789" v="440" actId="1076"/>
          <ac:spMkLst>
            <pc:docMk/>
            <pc:sldMk cId="3726355240" sldId="258"/>
            <ac:spMk id="54" creationId="{00000000-0000-0000-0000-000000000000}"/>
          </ac:spMkLst>
        </pc:spChg>
        <pc:spChg chg="del">
          <ac:chgData name="박 태석" userId="d73119559fd908c0" providerId="LiveId" clId="{E031C2B7-0168-442C-A7A1-6F4ECCB8050C}" dt="2022-09-06T15:50:42.049" v="412" actId="478"/>
          <ac:spMkLst>
            <pc:docMk/>
            <pc:sldMk cId="3726355240" sldId="258"/>
            <ac:spMk id="56" creationId="{00000000-0000-0000-0000-000000000000}"/>
          </ac:spMkLst>
        </pc:spChg>
        <pc:spChg chg="mod">
          <ac:chgData name="박 태석" userId="d73119559fd908c0" providerId="LiveId" clId="{E031C2B7-0168-442C-A7A1-6F4ECCB8050C}" dt="2022-09-06T15:42:50.303" v="2" actId="20577"/>
          <ac:spMkLst>
            <pc:docMk/>
            <pc:sldMk cId="3726355240" sldId="258"/>
            <ac:spMk id="57" creationId="{369323A4-E889-4245-A8F9-7046C63FB96D}"/>
          </ac:spMkLst>
        </pc:spChg>
        <pc:spChg chg="del mod">
          <ac:chgData name="박 태석" userId="d73119559fd908c0" providerId="LiveId" clId="{E031C2B7-0168-442C-A7A1-6F4ECCB8050C}" dt="2022-09-06T15:51:11.062" v="425" actId="478"/>
          <ac:spMkLst>
            <pc:docMk/>
            <pc:sldMk cId="3726355240" sldId="258"/>
            <ac:spMk id="58" creationId="{369323A4-E889-4245-A8F9-7046C63FB96D}"/>
          </ac:spMkLst>
        </pc:spChg>
        <pc:spChg chg="mod">
          <ac:chgData name="박 태석" userId="d73119559fd908c0" providerId="LiveId" clId="{E031C2B7-0168-442C-A7A1-6F4ECCB8050C}" dt="2022-09-06T16:02:44.378" v="821"/>
          <ac:spMkLst>
            <pc:docMk/>
            <pc:sldMk cId="3726355240" sldId="258"/>
            <ac:spMk id="59" creationId="{369323A4-E889-4245-A8F9-7046C63FB96D}"/>
          </ac:spMkLst>
        </pc:spChg>
        <pc:grpChg chg="add del mod">
          <ac:chgData name="박 태석" userId="d73119559fd908c0" providerId="LiveId" clId="{E031C2B7-0168-442C-A7A1-6F4ECCB8050C}" dt="2022-09-06T15:59:02.238" v="666" actId="1076"/>
          <ac:grpSpMkLst>
            <pc:docMk/>
            <pc:sldMk cId="3726355240" sldId="258"/>
            <ac:grpSpMk id="3" creationId="{00000000-0000-0000-0000-000000000000}"/>
          </ac:grpSpMkLst>
        </pc:grpChg>
      </pc:sldChg>
      <pc:sldChg chg="modSp mod">
        <pc:chgData name="박 태석" userId="d73119559fd908c0" providerId="LiveId" clId="{E031C2B7-0168-442C-A7A1-6F4ECCB8050C}" dt="2022-09-06T15:44:41.046" v="299" actId="20577"/>
        <pc:sldMkLst>
          <pc:docMk/>
          <pc:sldMk cId="311809084" sldId="264"/>
        </pc:sldMkLst>
        <pc:spChg chg="mod">
          <ac:chgData name="박 태석" userId="d73119559fd908c0" providerId="LiveId" clId="{E031C2B7-0168-442C-A7A1-6F4ECCB8050C}" dt="2022-09-06T15:44:41.046" v="299" actId="20577"/>
          <ac:spMkLst>
            <pc:docMk/>
            <pc:sldMk cId="311809084" sldId="264"/>
            <ac:spMk id="14" creationId="{74E0D2A6-7D0C-4F85-B3AB-2B9B481619C6}"/>
          </ac:spMkLst>
        </pc:spChg>
      </pc:sldChg>
      <pc:sldChg chg="addSp delSp modSp mod">
        <pc:chgData name="박 태석" userId="d73119559fd908c0" providerId="LiveId" clId="{E031C2B7-0168-442C-A7A1-6F4ECCB8050C}" dt="2022-09-06T16:02:39.600" v="815"/>
        <pc:sldMkLst>
          <pc:docMk/>
          <pc:sldMk cId="1161284374" sldId="267"/>
        </pc:sldMkLst>
        <pc:spChg chg="add mod">
          <ac:chgData name="박 태석" userId="d73119559fd908c0" providerId="LiveId" clId="{E031C2B7-0168-442C-A7A1-6F4ECCB8050C}" dt="2022-09-06T15:58:33.849" v="619" actId="20577"/>
          <ac:spMkLst>
            <pc:docMk/>
            <pc:sldMk cId="1161284374" sldId="267"/>
            <ac:spMk id="7" creationId="{841D0668-DAD5-6E81-6681-A29FDDCA9F1F}"/>
          </ac:spMkLst>
        </pc:spChg>
        <pc:spChg chg="mod">
          <ac:chgData name="박 태석" userId="d73119559fd908c0" providerId="LiveId" clId="{E031C2B7-0168-442C-A7A1-6F4ECCB8050C}" dt="2022-09-06T16:02:39.600" v="815"/>
          <ac:spMkLst>
            <pc:docMk/>
            <pc:sldMk cId="1161284374" sldId="267"/>
            <ac:spMk id="8" creationId="{EE9B8C62-DCD3-F5BC-FA87-0D0F988579AE}"/>
          </ac:spMkLst>
        </pc:spChg>
        <pc:graphicFrameChg chg="add del mod modGraphic">
          <ac:chgData name="박 태석" userId="d73119559fd908c0" providerId="LiveId" clId="{E031C2B7-0168-442C-A7A1-6F4ECCB8050C}" dt="2022-09-06T15:58:13.550" v="581" actId="478"/>
          <ac:graphicFrameMkLst>
            <pc:docMk/>
            <pc:sldMk cId="1161284374" sldId="267"/>
            <ac:graphicFrameMk id="5" creationId="{EA18763D-061D-D6A9-B374-74D1679C5F4A}"/>
          </ac:graphicFrameMkLst>
        </pc:graphicFrameChg>
        <pc:picChg chg="del">
          <ac:chgData name="박 태석" userId="d73119559fd908c0" providerId="LiveId" clId="{E031C2B7-0168-442C-A7A1-6F4ECCB8050C}" dt="2022-09-06T15:50:03.840" v="354" actId="478"/>
          <ac:picMkLst>
            <pc:docMk/>
            <pc:sldMk cId="1161284374" sldId="267"/>
            <ac:picMk id="6" creationId="{31765A78-1B5F-4A91-B376-08FD2968567D}"/>
          </ac:picMkLst>
        </pc:picChg>
        <pc:picChg chg="del">
          <ac:chgData name="박 태석" userId="d73119559fd908c0" providerId="LiveId" clId="{E031C2B7-0168-442C-A7A1-6F4ECCB8050C}" dt="2022-09-06T15:50:04.062" v="355" actId="478"/>
          <ac:picMkLst>
            <pc:docMk/>
            <pc:sldMk cId="1161284374" sldId="267"/>
            <ac:picMk id="14" creationId="{C216D31B-0C1A-487E-A735-D86112F99F5F}"/>
          </ac:picMkLst>
        </pc:picChg>
      </pc:sldChg>
      <pc:sldChg chg="addSp delSp modSp del mod">
        <pc:chgData name="박 태석" userId="d73119559fd908c0" providerId="LiveId" clId="{E031C2B7-0168-442C-A7A1-6F4ECCB8050C}" dt="2022-09-06T16:09:09.185" v="1060" actId="47"/>
        <pc:sldMkLst>
          <pc:docMk/>
          <pc:sldMk cId="3861804478" sldId="268"/>
        </pc:sldMkLst>
        <pc:spChg chg="add mod">
          <ac:chgData name="박 태석" userId="d73119559fd908c0" providerId="LiveId" clId="{E031C2B7-0168-442C-A7A1-6F4ECCB8050C}" dt="2022-09-06T15:53:40.854" v="531" actId="20577"/>
          <ac:spMkLst>
            <pc:docMk/>
            <pc:sldMk cId="3861804478" sldId="268"/>
            <ac:spMk id="6" creationId="{E391A3DF-CBA8-EEA3-7496-D718B30414C7}"/>
          </ac:spMkLst>
        </pc:spChg>
        <pc:spChg chg="mod">
          <ac:chgData name="박 태석" userId="d73119559fd908c0" providerId="LiveId" clId="{E031C2B7-0168-442C-A7A1-6F4ECCB8050C}" dt="2022-09-06T15:52:54.552" v="485"/>
          <ac:spMkLst>
            <pc:docMk/>
            <pc:sldMk cId="3861804478" sldId="268"/>
            <ac:spMk id="8" creationId="{EE9B8C62-DCD3-F5BC-FA87-0D0F988579AE}"/>
          </ac:spMkLst>
        </pc:spChg>
        <pc:grpChg chg="mod">
          <ac:chgData name="박 태석" userId="d73119559fd908c0" providerId="LiveId" clId="{E031C2B7-0168-442C-A7A1-6F4ECCB8050C}" dt="2022-09-06T15:53:31.904" v="525" actId="1076"/>
          <ac:grpSpMkLst>
            <pc:docMk/>
            <pc:sldMk cId="3861804478" sldId="268"/>
            <ac:grpSpMk id="3" creationId="{00000000-0000-0000-0000-000000000000}"/>
          </ac:grpSpMkLst>
        </pc:grpChg>
        <pc:graphicFrameChg chg="del modGraphic">
          <ac:chgData name="박 태석" userId="d73119559fd908c0" providerId="LiveId" clId="{E031C2B7-0168-442C-A7A1-6F4ECCB8050C}" dt="2022-09-06T15:53:00.870" v="487" actId="478"/>
          <ac:graphicFrameMkLst>
            <pc:docMk/>
            <pc:sldMk cId="3861804478" sldId="268"/>
            <ac:graphicFrameMk id="5" creationId="{A4E5D6A8-237D-4905-B8F8-F144B2EE6ECF}"/>
          </ac:graphicFrameMkLst>
        </pc:graphicFrameChg>
      </pc:sldChg>
      <pc:sldChg chg="del">
        <pc:chgData name="박 태석" userId="d73119559fd908c0" providerId="LiveId" clId="{E031C2B7-0168-442C-A7A1-6F4ECCB8050C}" dt="2022-09-06T16:06:11.881" v="879" actId="47"/>
        <pc:sldMkLst>
          <pc:docMk/>
          <pc:sldMk cId="2279304887" sldId="269"/>
        </pc:sldMkLst>
      </pc:sldChg>
      <pc:sldChg chg="addSp delSp modSp mod">
        <pc:chgData name="박 태석" userId="d73119559fd908c0" providerId="LiveId" clId="{E031C2B7-0168-442C-A7A1-6F4ECCB8050C}" dt="2022-09-06T16:11:46.768" v="1066"/>
        <pc:sldMkLst>
          <pc:docMk/>
          <pc:sldMk cId="1532978502" sldId="270"/>
        </pc:sldMkLst>
        <pc:spChg chg="mod">
          <ac:chgData name="박 태석" userId="d73119559fd908c0" providerId="LiveId" clId="{E031C2B7-0168-442C-A7A1-6F4ECCB8050C}" dt="2022-09-06T16:11:46.768" v="1066"/>
          <ac:spMkLst>
            <pc:docMk/>
            <pc:sldMk cId="1532978502" sldId="270"/>
            <ac:spMk id="8" creationId="{EE9B8C62-DCD3-F5BC-FA87-0D0F988579AE}"/>
          </ac:spMkLst>
        </pc:spChg>
        <pc:picChg chg="add mod">
          <ac:chgData name="박 태석" userId="d73119559fd908c0" providerId="LiveId" clId="{E031C2B7-0168-442C-A7A1-6F4ECCB8050C}" dt="2022-09-06T15:49:06.671" v="303" actId="1076"/>
          <ac:picMkLst>
            <pc:docMk/>
            <pc:sldMk cId="1532978502" sldId="270"/>
            <ac:picMk id="6" creationId="{AF8FF4C6-11E6-C043-7CBC-B9BA298710AD}"/>
          </ac:picMkLst>
        </pc:picChg>
        <pc:picChg chg="del">
          <ac:chgData name="박 태석" userId="d73119559fd908c0" providerId="LiveId" clId="{E031C2B7-0168-442C-A7A1-6F4ECCB8050C}" dt="2022-09-06T15:45:29.603" v="300" actId="478"/>
          <ac:picMkLst>
            <pc:docMk/>
            <pc:sldMk cId="1532978502" sldId="270"/>
            <ac:picMk id="40" creationId="{729EAAB0-FEB4-440B-B997-6DE4940D7326}"/>
          </ac:picMkLst>
        </pc:picChg>
      </pc:sldChg>
      <pc:sldChg chg="modSp add mod setBg">
        <pc:chgData name="박 태석" userId="d73119559fd908c0" providerId="LiveId" clId="{E031C2B7-0168-442C-A7A1-6F4ECCB8050C}" dt="2022-09-06T15:59:24.490" v="668"/>
        <pc:sldMkLst>
          <pc:docMk/>
          <pc:sldMk cId="3186182896" sldId="272"/>
        </pc:sldMkLst>
        <pc:spChg chg="mod">
          <ac:chgData name="박 태석" userId="d73119559fd908c0" providerId="LiveId" clId="{E031C2B7-0168-442C-A7A1-6F4ECCB8050C}" dt="2022-09-06T15:58:41.136" v="630"/>
          <ac:spMkLst>
            <pc:docMk/>
            <pc:sldMk cId="3186182896" sldId="272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1:10.995" v="749"/>
        <pc:sldMkLst>
          <pc:docMk/>
          <pc:sldMk cId="4007734169" sldId="273"/>
        </pc:sldMkLst>
        <pc:spChg chg="mod">
          <ac:chgData name="박 태석" userId="d73119559fd908c0" providerId="LiveId" clId="{E031C2B7-0168-442C-A7A1-6F4ECCB8050C}" dt="2022-09-06T15:59:33.803" v="669" actId="20577"/>
          <ac:spMkLst>
            <pc:docMk/>
            <pc:sldMk cId="4007734169" sldId="273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1:13.353" v="750"/>
        <pc:sldMkLst>
          <pc:docMk/>
          <pc:sldMk cId="522505569" sldId="274"/>
        </pc:sldMkLst>
        <pc:spChg chg="mod">
          <ac:chgData name="박 태석" userId="d73119559fd908c0" providerId="LiveId" clId="{E031C2B7-0168-442C-A7A1-6F4ECCB8050C}" dt="2022-09-06T16:00:22.132" v="746"/>
          <ac:spMkLst>
            <pc:docMk/>
            <pc:sldMk cId="522505569" sldId="274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0:54.571" v="747"/>
        <pc:sldMkLst>
          <pc:docMk/>
          <pc:sldMk cId="1362724875" sldId="275"/>
        </pc:sldMkLst>
        <pc:spChg chg="mod">
          <ac:chgData name="박 태석" userId="d73119559fd908c0" providerId="LiveId" clId="{E031C2B7-0168-442C-A7A1-6F4ECCB8050C}" dt="2022-09-06T15:59:51.204" v="703"/>
          <ac:spMkLst>
            <pc:docMk/>
            <pc:sldMk cId="1362724875" sldId="275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1:35.700" v="757"/>
        <pc:sldMkLst>
          <pc:docMk/>
          <pc:sldMk cId="1749356745" sldId="276"/>
        </pc:sldMkLst>
        <pc:spChg chg="mod">
          <ac:chgData name="박 태석" userId="d73119559fd908c0" providerId="LiveId" clId="{E031C2B7-0168-442C-A7A1-6F4ECCB8050C}" dt="2022-09-06T16:01:35.700" v="757"/>
          <ac:spMkLst>
            <pc:docMk/>
            <pc:sldMk cId="1749356745" sldId="276"/>
            <ac:spMk id="7" creationId="{841D0668-DAD5-6E81-6681-A29FDDCA9F1F}"/>
          </ac:spMkLst>
        </pc:spChg>
      </pc:sldChg>
      <pc:sldChg chg="add del setBg">
        <pc:chgData name="박 태석" userId="d73119559fd908c0" providerId="LiveId" clId="{E031C2B7-0168-442C-A7A1-6F4ECCB8050C}" dt="2022-09-06T16:01:47.982" v="759" actId="47"/>
        <pc:sldMkLst>
          <pc:docMk/>
          <pc:sldMk cId="293571538" sldId="277"/>
        </pc:sldMkLst>
      </pc:sldChg>
      <pc:sldChg chg="modSp add mod setBg">
        <pc:chgData name="박 태석" userId="d73119559fd908c0" providerId="LiveId" clId="{E031C2B7-0168-442C-A7A1-6F4ECCB8050C}" dt="2022-09-06T16:05:53.993" v="873"/>
        <pc:sldMkLst>
          <pc:docMk/>
          <pc:sldMk cId="2595346720" sldId="277"/>
        </pc:sldMkLst>
        <pc:spChg chg="mod">
          <ac:chgData name="박 태석" userId="d73119559fd908c0" providerId="LiveId" clId="{E031C2B7-0168-442C-A7A1-6F4ECCB8050C}" dt="2022-09-06T16:01:58.833" v="771"/>
          <ac:spMkLst>
            <pc:docMk/>
            <pc:sldMk cId="2595346720" sldId="277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5:55.468" v="874"/>
        <pc:sldMkLst>
          <pc:docMk/>
          <pc:sldMk cId="2980613277" sldId="278"/>
        </pc:sldMkLst>
        <pc:spChg chg="mod">
          <ac:chgData name="박 태석" userId="d73119559fd908c0" providerId="LiveId" clId="{E031C2B7-0168-442C-A7A1-6F4ECCB8050C}" dt="2022-09-06T16:02:14.236" v="791"/>
          <ac:spMkLst>
            <pc:docMk/>
            <pc:sldMk cId="2980613277" sldId="278"/>
            <ac:spMk id="7" creationId="{841D0668-DAD5-6E81-6681-A29FDDCA9F1F}"/>
          </ac:spMkLst>
        </pc:spChg>
      </pc:sldChg>
      <pc:sldChg chg="modSp add mod ord setBg">
        <pc:chgData name="박 태석" userId="d73119559fd908c0" providerId="LiveId" clId="{E031C2B7-0168-442C-A7A1-6F4ECCB8050C}" dt="2022-09-06T16:05:51.204" v="872"/>
        <pc:sldMkLst>
          <pc:docMk/>
          <pc:sldMk cId="3547771013" sldId="279"/>
        </pc:sldMkLst>
        <pc:spChg chg="mod">
          <ac:chgData name="박 태석" userId="d73119559fd908c0" providerId="LiveId" clId="{E031C2B7-0168-442C-A7A1-6F4ECCB8050C}" dt="2022-09-06T16:02:22.753" v="799"/>
          <ac:spMkLst>
            <pc:docMk/>
            <pc:sldMk cId="3547771013" sldId="279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5:59.897" v="876"/>
        <pc:sldMkLst>
          <pc:docMk/>
          <pc:sldMk cId="1341666832" sldId="280"/>
        </pc:sldMkLst>
        <pc:spChg chg="mod">
          <ac:chgData name="박 태석" userId="d73119559fd908c0" providerId="LiveId" clId="{E031C2B7-0168-442C-A7A1-6F4ECCB8050C}" dt="2022-09-06T16:03:15.799" v="836"/>
          <ac:spMkLst>
            <pc:docMk/>
            <pc:sldMk cId="1341666832" sldId="280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6:03.701" v="877"/>
        <pc:sldMkLst>
          <pc:docMk/>
          <pc:sldMk cId="479077328" sldId="281"/>
        </pc:sldMkLst>
        <pc:spChg chg="mod">
          <ac:chgData name="박 태석" userId="d73119559fd908c0" providerId="LiveId" clId="{E031C2B7-0168-442C-A7A1-6F4ECCB8050C}" dt="2022-09-06T16:03:24.695" v="850"/>
          <ac:spMkLst>
            <pc:docMk/>
            <pc:sldMk cId="479077328" sldId="281"/>
            <ac:spMk id="7" creationId="{841D0668-DAD5-6E81-6681-A29FDDCA9F1F}"/>
          </ac:spMkLst>
        </pc:spChg>
      </pc:sldChg>
      <pc:sldChg chg="modSp add mod ord setBg">
        <pc:chgData name="박 태석" userId="d73119559fd908c0" providerId="LiveId" clId="{E031C2B7-0168-442C-A7A1-6F4ECCB8050C}" dt="2022-09-06T16:05:57.438" v="875"/>
        <pc:sldMkLst>
          <pc:docMk/>
          <pc:sldMk cId="3760127716" sldId="282"/>
        </pc:sldMkLst>
        <pc:spChg chg="mod">
          <ac:chgData name="박 태석" userId="d73119559fd908c0" providerId="LiveId" clId="{E031C2B7-0168-442C-A7A1-6F4ECCB8050C}" dt="2022-09-06T16:04:35.050" v="871"/>
          <ac:spMkLst>
            <pc:docMk/>
            <pc:sldMk cId="3760127716" sldId="282"/>
            <ac:spMk id="7" creationId="{841D0668-DAD5-6E81-6681-A29FDDCA9F1F}"/>
          </ac:spMkLst>
        </pc:spChg>
      </pc:sldChg>
      <pc:sldChg chg="add setBg">
        <pc:chgData name="박 태석" userId="d73119559fd908c0" providerId="LiveId" clId="{E031C2B7-0168-442C-A7A1-6F4ECCB8050C}" dt="2022-09-06T16:06:07.605" v="878"/>
        <pc:sldMkLst>
          <pc:docMk/>
          <pc:sldMk cId="234169189" sldId="283"/>
        </pc:sldMkLst>
      </pc:sldChg>
      <pc:sldChg chg="delSp modSp add mod setBg">
        <pc:chgData name="박 태석" userId="d73119559fd908c0" providerId="LiveId" clId="{E031C2B7-0168-442C-A7A1-6F4ECCB8050C}" dt="2022-09-06T16:12:00.939" v="1084"/>
        <pc:sldMkLst>
          <pc:docMk/>
          <pc:sldMk cId="2574802722" sldId="284"/>
        </pc:sldMkLst>
        <pc:spChg chg="mod">
          <ac:chgData name="박 태석" userId="d73119559fd908c0" providerId="LiveId" clId="{E031C2B7-0168-442C-A7A1-6F4ECCB8050C}" dt="2022-09-06T16:11:49.823" v="1073" actId="20577"/>
          <ac:spMkLst>
            <pc:docMk/>
            <pc:sldMk cId="2574802722" sldId="284"/>
            <ac:spMk id="8" creationId="{EE9B8C62-DCD3-F5BC-FA87-0D0F988579AE}"/>
          </ac:spMkLst>
        </pc:spChg>
        <pc:picChg chg="del">
          <ac:chgData name="박 태석" userId="d73119559fd908c0" providerId="LiveId" clId="{E031C2B7-0168-442C-A7A1-6F4ECCB8050C}" dt="2022-09-06T16:11:55.090" v="1081" actId="478"/>
          <ac:picMkLst>
            <pc:docMk/>
            <pc:sldMk cId="2574802722" sldId="284"/>
            <ac:picMk id="6" creationId="{AF8FF4C6-11E6-C043-7CBC-B9BA298710AD}"/>
          </ac:picMkLst>
        </pc:picChg>
        <pc:picChg chg="del">
          <ac:chgData name="박 태석" userId="d73119559fd908c0" providerId="LiveId" clId="{E031C2B7-0168-442C-A7A1-6F4ECCB8050C}" dt="2022-09-06T16:11:55.442" v="1082" actId="478"/>
          <ac:picMkLst>
            <pc:docMk/>
            <pc:sldMk cId="2574802722" sldId="284"/>
            <ac:picMk id="22" creationId="{671DEBEF-871A-4799-9788-95E16E6AAF24}"/>
          </ac:picMkLst>
        </pc:picChg>
        <pc:picChg chg="del">
          <ac:chgData name="박 태석" userId="d73119559fd908c0" providerId="LiveId" clId="{E031C2B7-0168-442C-A7A1-6F4ECCB8050C}" dt="2022-09-06T16:11:51.841" v="1074" actId="478"/>
          <ac:picMkLst>
            <pc:docMk/>
            <pc:sldMk cId="2574802722" sldId="284"/>
            <ac:picMk id="24" creationId="{27393E40-9D52-4BFF-9372-87F1015D4129}"/>
          </ac:picMkLst>
        </pc:picChg>
        <pc:picChg chg="del">
          <ac:chgData name="박 태석" userId="d73119559fd908c0" providerId="LiveId" clId="{E031C2B7-0168-442C-A7A1-6F4ECCB8050C}" dt="2022-09-06T16:11:52.180" v="1075" actId="478"/>
          <ac:picMkLst>
            <pc:docMk/>
            <pc:sldMk cId="2574802722" sldId="284"/>
            <ac:picMk id="26" creationId="{129A5D62-B619-4EC4-B896-1710FF384E4E}"/>
          </ac:picMkLst>
        </pc:picChg>
        <pc:picChg chg="del">
          <ac:chgData name="박 태석" userId="d73119559fd908c0" providerId="LiveId" clId="{E031C2B7-0168-442C-A7A1-6F4ECCB8050C}" dt="2022-09-06T16:11:55.809" v="1083" actId="478"/>
          <ac:picMkLst>
            <pc:docMk/>
            <pc:sldMk cId="2574802722" sldId="284"/>
            <ac:picMk id="32" creationId="{F131EC89-203A-4D04-8A30-8B6A40954148}"/>
          </ac:picMkLst>
        </pc:picChg>
        <pc:picChg chg="del">
          <ac:chgData name="박 태석" userId="d73119559fd908c0" providerId="LiveId" clId="{E031C2B7-0168-442C-A7A1-6F4ECCB8050C}" dt="2022-09-06T16:11:52.599" v="1076" actId="478"/>
          <ac:picMkLst>
            <pc:docMk/>
            <pc:sldMk cId="2574802722" sldId="284"/>
            <ac:picMk id="34" creationId="{3576383B-21D2-4E06-B124-2673295B08C7}"/>
          </ac:picMkLst>
        </pc:picChg>
        <pc:picChg chg="del">
          <ac:chgData name="박 태석" userId="d73119559fd908c0" providerId="LiveId" clId="{E031C2B7-0168-442C-A7A1-6F4ECCB8050C}" dt="2022-09-06T16:11:54.762" v="1080" actId="478"/>
          <ac:picMkLst>
            <pc:docMk/>
            <pc:sldMk cId="2574802722" sldId="284"/>
            <ac:picMk id="36" creationId="{1717F431-BE1A-49C2-A156-0CCEFAE72678}"/>
          </ac:picMkLst>
        </pc:picChg>
        <pc:picChg chg="del">
          <ac:chgData name="박 태석" userId="d73119559fd908c0" providerId="LiveId" clId="{E031C2B7-0168-442C-A7A1-6F4ECCB8050C}" dt="2022-09-06T16:11:54.597" v="1079" actId="478"/>
          <ac:picMkLst>
            <pc:docMk/>
            <pc:sldMk cId="2574802722" sldId="284"/>
            <ac:picMk id="38" creationId="{DA410896-47C6-4998-9315-EFE6C6212E9E}"/>
          </ac:picMkLst>
        </pc:picChg>
        <pc:picChg chg="del">
          <ac:chgData name="박 태석" userId="d73119559fd908c0" providerId="LiveId" clId="{E031C2B7-0168-442C-A7A1-6F4ECCB8050C}" dt="2022-09-06T16:11:53.665" v="1077" actId="478"/>
          <ac:picMkLst>
            <pc:docMk/>
            <pc:sldMk cId="2574802722" sldId="284"/>
            <ac:picMk id="42" creationId="{0C68EA24-A949-459D-AC25-F9EBE86CD5AB}"/>
          </ac:picMkLst>
        </pc:picChg>
        <pc:picChg chg="del">
          <ac:chgData name="박 태석" userId="d73119559fd908c0" providerId="LiveId" clId="{E031C2B7-0168-442C-A7A1-6F4ECCB8050C}" dt="2022-09-06T16:11:53.921" v="1078" actId="478"/>
          <ac:picMkLst>
            <pc:docMk/>
            <pc:sldMk cId="2574802722" sldId="284"/>
            <ac:picMk id="44" creationId="{3D2D6ED8-3477-4A22-9F2E-148E22ED7D04}"/>
          </ac:picMkLst>
        </pc:picChg>
      </pc:sldChg>
      <pc:sldChg chg="modSp add mod ord setBg">
        <pc:chgData name="박 태석" userId="d73119559fd908c0" providerId="LiveId" clId="{E031C2B7-0168-442C-A7A1-6F4ECCB8050C}" dt="2022-09-06T16:07:59.399" v="978"/>
        <pc:sldMkLst>
          <pc:docMk/>
          <pc:sldMk cId="1406508035" sldId="285"/>
        </pc:sldMkLst>
        <pc:spChg chg="mod">
          <ac:chgData name="박 태석" userId="d73119559fd908c0" providerId="LiveId" clId="{E031C2B7-0168-442C-A7A1-6F4ECCB8050C}" dt="2022-09-06T16:07:14.308" v="931" actId="20577"/>
          <ac:spMkLst>
            <pc:docMk/>
            <pc:sldMk cId="1406508035" sldId="285"/>
            <ac:spMk id="8" creationId="{EE9B8C62-DCD3-F5BC-FA87-0D0F988579AE}"/>
          </ac:spMkLst>
        </pc:spChg>
        <pc:spChg chg="mod">
          <ac:chgData name="박 태석" userId="d73119559fd908c0" providerId="LiveId" clId="{E031C2B7-0168-442C-A7A1-6F4ECCB8050C}" dt="2022-09-06T16:07:25.525" v="951"/>
          <ac:spMkLst>
            <pc:docMk/>
            <pc:sldMk cId="1406508035" sldId="285"/>
            <ac:spMk id="10" creationId="{3941AAF0-FD27-229B-8619-C578BAFDAF37}"/>
          </ac:spMkLst>
        </pc:spChg>
      </pc:sldChg>
      <pc:sldChg chg="modSp add mod ord setBg">
        <pc:chgData name="박 태석" userId="d73119559fd908c0" providerId="LiveId" clId="{E031C2B7-0168-442C-A7A1-6F4ECCB8050C}" dt="2022-09-06T16:08:55.236" v="1057"/>
        <pc:sldMkLst>
          <pc:docMk/>
          <pc:sldMk cId="2651495174" sldId="286"/>
        </pc:sldMkLst>
        <pc:spChg chg="mod">
          <ac:chgData name="박 태석" userId="d73119559fd908c0" providerId="LiveId" clId="{E031C2B7-0168-442C-A7A1-6F4ECCB8050C}" dt="2022-09-06T16:08:15.486" v="989" actId="20577"/>
          <ac:spMkLst>
            <pc:docMk/>
            <pc:sldMk cId="2651495174" sldId="286"/>
            <ac:spMk id="8" creationId="{EE9B8C62-DCD3-F5BC-FA87-0D0F988579AE}"/>
          </ac:spMkLst>
        </pc:spChg>
        <pc:spChg chg="mod">
          <ac:chgData name="박 태석" userId="d73119559fd908c0" providerId="LiveId" clId="{E031C2B7-0168-442C-A7A1-6F4ECCB8050C}" dt="2022-09-06T16:08:38.369" v="1037" actId="20577"/>
          <ac:spMkLst>
            <pc:docMk/>
            <pc:sldMk cId="2651495174" sldId="286"/>
            <ac:spMk id="10" creationId="{3941AAF0-FD27-229B-8619-C578BAFDAF37}"/>
          </ac:spMkLst>
        </pc:spChg>
      </pc:sldChg>
      <pc:sldChg chg="modSp add mod ord setBg">
        <pc:chgData name="박 태석" userId="d73119559fd908c0" providerId="LiveId" clId="{E031C2B7-0168-442C-A7A1-6F4ECCB8050C}" dt="2022-09-06T16:08:53.061" v="1055"/>
        <pc:sldMkLst>
          <pc:docMk/>
          <pc:sldMk cId="1378820864" sldId="287"/>
        </pc:sldMkLst>
        <pc:spChg chg="mod">
          <ac:chgData name="박 태석" userId="d73119559fd908c0" providerId="LiveId" clId="{E031C2B7-0168-442C-A7A1-6F4ECCB8050C}" dt="2022-09-06T16:08:18.330" v="991" actId="20577"/>
          <ac:spMkLst>
            <pc:docMk/>
            <pc:sldMk cId="1378820864" sldId="287"/>
            <ac:spMk id="8" creationId="{EE9B8C62-DCD3-F5BC-FA87-0D0F988579AE}"/>
          </ac:spMkLst>
        </pc:spChg>
        <pc:spChg chg="mod">
          <ac:chgData name="박 태석" userId="d73119559fd908c0" providerId="LiveId" clId="{E031C2B7-0168-442C-A7A1-6F4ECCB8050C}" dt="2022-09-06T16:08:42.938" v="1051"/>
          <ac:spMkLst>
            <pc:docMk/>
            <pc:sldMk cId="1378820864" sldId="287"/>
            <ac:spMk id="10" creationId="{3941AAF0-FD27-229B-8619-C578BAFDAF37}"/>
          </ac:spMkLst>
        </pc:spChg>
      </pc:sldChg>
      <pc:sldChg chg="modSp add mod ord setBg">
        <pc:chgData name="박 태석" userId="d73119559fd908c0" providerId="LiveId" clId="{E031C2B7-0168-442C-A7A1-6F4ECCB8050C}" dt="2022-09-06T16:09:03.509" v="1059"/>
        <pc:sldMkLst>
          <pc:docMk/>
          <pc:sldMk cId="3519248039" sldId="288"/>
        </pc:sldMkLst>
        <pc:spChg chg="mod">
          <ac:chgData name="박 태석" userId="d73119559fd908c0" providerId="LiveId" clId="{E031C2B7-0168-442C-A7A1-6F4ECCB8050C}" dt="2022-09-06T16:08:20.819" v="993" actId="20577"/>
          <ac:spMkLst>
            <pc:docMk/>
            <pc:sldMk cId="3519248039" sldId="288"/>
            <ac:spMk id="8" creationId="{EE9B8C62-DCD3-F5BC-FA87-0D0F988579AE}"/>
          </ac:spMkLst>
        </pc:spChg>
        <pc:spChg chg="mod">
          <ac:chgData name="박 태석" userId="d73119559fd908c0" providerId="LiveId" clId="{E031C2B7-0168-442C-A7A1-6F4ECCB8050C}" dt="2022-09-06T16:08:26.805" v="1013"/>
          <ac:spMkLst>
            <pc:docMk/>
            <pc:sldMk cId="3519248039" sldId="288"/>
            <ac:spMk id="10" creationId="{3941AAF0-FD27-229B-8619-C578BAFDAF37}"/>
          </ac:spMkLst>
        </pc:spChg>
      </pc:sldChg>
    </pc:docChg>
  </pc:docChgLst>
  <pc:docChgLst>
    <pc:chgData name="박 태석" userId="d73119559fd908c0" providerId="LiveId" clId="{2F398432-EE9F-4A29-B7C9-629F5E13BA72}"/>
    <pc:docChg chg="undo custSel addSld delSld modSld sldOrd">
      <pc:chgData name="박 태석" userId="d73119559fd908c0" providerId="LiveId" clId="{2F398432-EE9F-4A29-B7C9-629F5E13BA72}" dt="2022-08-20T03:43:43.543" v="424"/>
      <pc:docMkLst>
        <pc:docMk/>
      </pc:docMkLst>
      <pc:sldChg chg="modSp mod">
        <pc:chgData name="박 태석" userId="d73119559fd908c0" providerId="LiveId" clId="{2F398432-EE9F-4A29-B7C9-629F5E13BA72}" dt="2022-08-20T01:22:47.442" v="77"/>
        <pc:sldMkLst>
          <pc:docMk/>
          <pc:sldMk cId="3668988716" sldId="257"/>
        </pc:sldMkLst>
        <pc:spChg chg="mod">
          <ac:chgData name="박 태석" userId="d73119559fd908c0" providerId="LiveId" clId="{2F398432-EE9F-4A29-B7C9-629F5E13BA72}" dt="2022-08-20T01:22:47.442" v="77"/>
          <ac:spMkLst>
            <pc:docMk/>
            <pc:sldMk cId="3668988716" sldId="257"/>
            <ac:spMk id="8" creationId="{EE9B8C62-DCD3-F5BC-FA87-0D0F988579AE}"/>
          </ac:spMkLst>
        </pc:spChg>
        <pc:spChg chg="mod">
          <ac:chgData name="박 태석" userId="d73119559fd908c0" providerId="LiveId" clId="{2F398432-EE9F-4A29-B7C9-629F5E13BA72}" dt="2022-08-20T01:22:40.922" v="53" actId="20577"/>
          <ac:spMkLst>
            <pc:docMk/>
            <pc:sldMk cId="3668988716" sldId="257"/>
            <ac:spMk id="10" creationId="{3941AAF0-FD27-229B-8619-C578BAFDAF37}"/>
          </ac:spMkLst>
        </pc:spChg>
      </pc:sldChg>
      <pc:sldChg chg="modSp mod">
        <pc:chgData name="박 태석" userId="d73119559fd908c0" providerId="LiveId" clId="{2F398432-EE9F-4A29-B7C9-629F5E13BA72}" dt="2022-08-20T01:52:22.821" v="295" actId="20577"/>
        <pc:sldMkLst>
          <pc:docMk/>
          <pc:sldMk cId="3726355240" sldId="258"/>
        </pc:sldMkLst>
        <pc:spChg chg="mod">
          <ac:chgData name="박 태석" userId="d73119559fd908c0" providerId="LiveId" clId="{2F398432-EE9F-4A29-B7C9-629F5E13BA72}" dt="2022-08-20T01:25:38.734" v="283" actId="20577"/>
          <ac:spMkLst>
            <pc:docMk/>
            <pc:sldMk cId="3726355240" sldId="258"/>
            <ac:spMk id="8" creationId="{EE9B8C62-DCD3-F5BC-FA87-0D0F988579AE}"/>
          </ac:spMkLst>
        </pc:spChg>
        <pc:spChg chg="mod">
          <ac:chgData name="박 태석" userId="d73119559fd908c0" providerId="LiveId" clId="{2F398432-EE9F-4A29-B7C9-629F5E13BA72}" dt="2022-08-20T01:52:22.821" v="295" actId="20577"/>
          <ac:spMkLst>
            <pc:docMk/>
            <pc:sldMk cId="3726355240" sldId="258"/>
            <ac:spMk id="52" creationId="{00000000-0000-0000-0000-000000000000}"/>
          </ac:spMkLst>
        </pc:spChg>
        <pc:spChg chg="mod">
          <ac:chgData name="박 태석" userId="d73119559fd908c0" providerId="LiveId" clId="{2F398432-EE9F-4A29-B7C9-629F5E13BA72}" dt="2022-08-20T01:24:57.505" v="208" actId="20577"/>
          <ac:spMkLst>
            <pc:docMk/>
            <pc:sldMk cId="3726355240" sldId="258"/>
            <ac:spMk id="53" creationId="{369323A4-E889-4245-A8F9-7046C63FB96D}"/>
          </ac:spMkLst>
        </pc:spChg>
        <pc:spChg chg="mod">
          <ac:chgData name="박 태석" userId="d73119559fd908c0" providerId="LiveId" clId="{2F398432-EE9F-4A29-B7C9-629F5E13BA72}" dt="2022-08-20T01:23:09.351" v="82" actId="20577"/>
          <ac:spMkLst>
            <pc:docMk/>
            <pc:sldMk cId="3726355240" sldId="258"/>
            <ac:spMk id="54" creationId="{00000000-0000-0000-0000-000000000000}"/>
          </ac:spMkLst>
        </pc:spChg>
        <pc:spChg chg="mod">
          <ac:chgData name="박 태석" userId="d73119559fd908c0" providerId="LiveId" clId="{2F398432-EE9F-4A29-B7C9-629F5E13BA72}" dt="2022-08-20T01:23:05.875" v="81" actId="20577"/>
          <ac:spMkLst>
            <pc:docMk/>
            <pc:sldMk cId="3726355240" sldId="258"/>
            <ac:spMk id="55" creationId="{00000000-0000-0000-0000-000000000000}"/>
          </ac:spMkLst>
        </pc:spChg>
        <pc:spChg chg="mod">
          <ac:chgData name="박 태석" userId="d73119559fd908c0" providerId="LiveId" clId="{2F398432-EE9F-4A29-B7C9-629F5E13BA72}" dt="2022-08-20T01:52:21.626" v="294" actId="20577"/>
          <ac:spMkLst>
            <pc:docMk/>
            <pc:sldMk cId="3726355240" sldId="258"/>
            <ac:spMk id="56" creationId="{00000000-0000-0000-0000-000000000000}"/>
          </ac:spMkLst>
        </pc:spChg>
        <pc:spChg chg="mod">
          <ac:chgData name="박 태석" userId="d73119559fd908c0" providerId="LiveId" clId="{2F398432-EE9F-4A29-B7C9-629F5E13BA72}" dt="2022-08-20T01:24:59.133" v="209" actId="20577"/>
          <ac:spMkLst>
            <pc:docMk/>
            <pc:sldMk cId="3726355240" sldId="258"/>
            <ac:spMk id="57" creationId="{369323A4-E889-4245-A8F9-7046C63FB96D}"/>
          </ac:spMkLst>
        </pc:spChg>
        <pc:spChg chg="mod">
          <ac:chgData name="박 태석" userId="d73119559fd908c0" providerId="LiveId" clId="{2F398432-EE9F-4A29-B7C9-629F5E13BA72}" dt="2022-08-20T01:25:02.012" v="211" actId="20577"/>
          <ac:spMkLst>
            <pc:docMk/>
            <pc:sldMk cId="3726355240" sldId="258"/>
            <ac:spMk id="58" creationId="{369323A4-E889-4245-A8F9-7046C63FB96D}"/>
          </ac:spMkLst>
        </pc:spChg>
        <pc:spChg chg="mod">
          <ac:chgData name="박 태석" userId="d73119559fd908c0" providerId="LiveId" clId="{2F398432-EE9F-4A29-B7C9-629F5E13BA72}" dt="2022-08-20T01:25:00.596" v="210" actId="20577"/>
          <ac:spMkLst>
            <pc:docMk/>
            <pc:sldMk cId="3726355240" sldId="258"/>
            <ac:spMk id="59" creationId="{369323A4-E889-4245-A8F9-7046C63FB96D}"/>
          </ac:spMkLst>
        </pc:spChg>
      </pc:sldChg>
      <pc:sldChg chg="modSp mod">
        <pc:chgData name="박 태석" userId="d73119559fd908c0" providerId="LiveId" clId="{2F398432-EE9F-4A29-B7C9-629F5E13BA72}" dt="2022-08-20T03:40:45.585" v="314"/>
        <pc:sldMkLst>
          <pc:docMk/>
          <pc:sldMk cId="3031465842" sldId="259"/>
        </pc:sldMkLst>
        <pc:spChg chg="mod">
          <ac:chgData name="박 태석" userId="d73119559fd908c0" providerId="LiveId" clId="{2F398432-EE9F-4A29-B7C9-629F5E13BA72}" dt="2022-08-20T03:40:45.585" v="314"/>
          <ac:spMkLst>
            <pc:docMk/>
            <pc:sldMk cId="3031465842" sldId="259"/>
            <ac:spMk id="8" creationId="{EE9B8C62-DCD3-F5BC-FA87-0D0F988579AE}"/>
          </ac:spMkLst>
        </pc:spChg>
      </pc:sldChg>
      <pc:sldChg chg="modSp mod">
        <pc:chgData name="박 태석" userId="d73119559fd908c0" providerId="LiveId" clId="{2F398432-EE9F-4A29-B7C9-629F5E13BA72}" dt="2022-08-20T01:25:51.894" v="285"/>
        <pc:sldMkLst>
          <pc:docMk/>
          <pc:sldMk cId="962676376" sldId="260"/>
        </pc:sldMkLst>
        <pc:spChg chg="mod">
          <ac:chgData name="박 태석" userId="d73119559fd908c0" providerId="LiveId" clId="{2F398432-EE9F-4A29-B7C9-629F5E13BA72}" dt="2022-08-20T01:25:51.894" v="285"/>
          <ac:spMkLst>
            <pc:docMk/>
            <pc:sldMk cId="962676376" sldId="260"/>
            <ac:spMk id="8" creationId="{EE9B8C62-DCD3-F5BC-FA87-0D0F988579AE}"/>
          </ac:spMkLst>
        </pc:spChg>
      </pc:sldChg>
      <pc:sldChg chg="modSp mod ord">
        <pc:chgData name="박 태석" userId="d73119559fd908c0" providerId="LiveId" clId="{2F398432-EE9F-4A29-B7C9-629F5E13BA72}" dt="2022-08-20T01:51:23.310" v="289"/>
        <pc:sldMkLst>
          <pc:docMk/>
          <pc:sldMk cId="759342103" sldId="261"/>
        </pc:sldMkLst>
        <pc:spChg chg="mod">
          <ac:chgData name="박 태석" userId="d73119559fd908c0" providerId="LiveId" clId="{2F398432-EE9F-4A29-B7C9-629F5E13BA72}" dt="2022-08-20T01:25:54.247" v="286"/>
          <ac:spMkLst>
            <pc:docMk/>
            <pc:sldMk cId="759342103" sldId="261"/>
            <ac:spMk id="8" creationId="{EE9B8C62-DCD3-F5BC-FA87-0D0F988579AE}"/>
          </ac:spMkLst>
        </pc:spChg>
      </pc:sldChg>
      <pc:sldChg chg="addSp delSp modSp add del mod setBg chgLayout">
        <pc:chgData name="박 태석" userId="d73119559fd908c0" providerId="LiveId" clId="{2F398432-EE9F-4A29-B7C9-629F5E13BA72}" dt="2022-08-20T03:43:01.226" v="363" actId="47"/>
        <pc:sldMkLst>
          <pc:docMk/>
          <pc:sldMk cId="554769189" sldId="263"/>
        </pc:sldMkLst>
        <pc:spChg chg="add del mod ord">
          <ac:chgData name="박 태석" userId="d73119559fd908c0" providerId="LiveId" clId="{2F398432-EE9F-4A29-B7C9-629F5E13BA72}" dt="2022-08-20T03:41:50.820" v="320" actId="700"/>
          <ac:spMkLst>
            <pc:docMk/>
            <pc:sldMk cId="554769189" sldId="263"/>
            <ac:spMk id="5" creationId="{F99345C0-0AB4-13F5-5E5B-ED7C15F8D486}"/>
          </ac:spMkLst>
        </pc:spChg>
        <pc:spChg chg="add del mod ord">
          <ac:chgData name="박 태석" userId="d73119559fd908c0" providerId="LiveId" clId="{2F398432-EE9F-4A29-B7C9-629F5E13BA72}" dt="2022-08-20T03:41:50.820" v="320" actId="700"/>
          <ac:spMkLst>
            <pc:docMk/>
            <pc:sldMk cId="554769189" sldId="263"/>
            <ac:spMk id="6" creationId="{A515995F-0E07-AAF3-C96F-42217EBC1F7F}"/>
          </ac:spMkLst>
        </pc:spChg>
      </pc:sldChg>
      <pc:sldChg chg="del">
        <pc:chgData name="박 태석" userId="d73119559fd908c0" providerId="LiveId" clId="{2F398432-EE9F-4A29-B7C9-629F5E13BA72}" dt="2022-08-20T03:40:11.733" v="296" actId="47"/>
        <pc:sldMkLst>
          <pc:docMk/>
          <pc:sldMk cId="2313346458" sldId="263"/>
        </pc:sldMkLst>
      </pc:sldChg>
      <pc:sldChg chg="addSp delSp modSp add mod ord setBg">
        <pc:chgData name="박 태석" userId="d73119559fd908c0" providerId="LiveId" clId="{2F398432-EE9F-4A29-B7C9-629F5E13BA72}" dt="2022-08-20T03:42:55.997" v="359"/>
        <pc:sldMkLst>
          <pc:docMk/>
          <pc:sldMk cId="311809084" sldId="264"/>
        </pc:sldMkLst>
        <pc:spChg chg="mod">
          <ac:chgData name="박 태석" userId="d73119559fd908c0" providerId="LiveId" clId="{2F398432-EE9F-4A29-B7C9-629F5E13BA72}" dt="2022-08-20T03:42:31.973" v="342"/>
          <ac:spMkLst>
            <pc:docMk/>
            <pc:sldMk cId="311809084" sldId="264"/>
            <ac:spMk id="8" creationId="{EE9B8C62-DCD3-F5BC-FA87-0D0F988579AE}"/>
          </ac:spMkLst>
        </pc:spChg>
        <pc:spChg chg="add del topLvl">
          <ac:chgData name="박 태석" userId="d73119559fd908c0" providerId="LiveId" clId="{2F398432-EE9F-4A29-B7C9-629F5E13BA72}" dt="2022-08-20T03:42:36.569" v="344" actId="478"/>
          <ac:spMkLst>
            <pc:docMk/>
            <pc:sldMk cId="311809084" sldId="264"/>
            <ac:spMk id="10" creationId="{3941AAF0-FD27-229B-8619-C578BAFDAF37}"/>
          </ac:spMkLst>
        </pc:spChg>
        <pc:spChg chg="del">
          <ac:chgData name="박 태석" userId="d73119559fd908c0" providerId="LiveId" clId="{2F398432-EE9F-4A29-B7C9-629F5E13BA72}" dt="2022-08-20T03:42:49.521" v="354" actId="478"/>
          <ac:spMkLst>
            <pc:docMk/>
            <pc:sldMk cId="311809084" sldId="264"/>
            <ac:spMk id="52" creationId="{00000000-0000-0000-0000-000000000000}"/>
          </ac:spMkLst>
        </pc:spChg>
        <pc:spChg chg="del mod">
          <ac:chgData name="박 태석" userId="d73119559fd908c0" providerId="LiveId" clId="{2F398432-EE9F-4A29-B7C9-629F5E13BA72}" dt="2022-08-20T03:42:43.618" v="350" actId="478"/>
          <ac:spMkLst>
            <pc:docMk/>
            <pc:sldMk cId="311809084" sldId="264"/>
            <ac:spMk id="53" creationId="{369323A4-E889-4245-A8F9-7046C63FB96D}"/>
          </ac:spMkLst>
        </pc:spChg>
        <pc:spChg chg="del">
          <ac:chgData name="박 태석" userId="d73119559fd908c0" providerId="LiveId" clId="{2F398432-EE9F-4A29-B7C9-629F5E13BA72}" dt="2022-08-20T03:42:48.865" v="353" actId="478"/>
          <ac:spMkLst>
            <pc:docMk/>
            <pc:sldMk cId="311809084" sldId="264"/>
            <ac:spMk id="54" creationId="{00000000-0000-0000-0000-000000000000}"/>
          </ac:spMkLst>
        </pc:spChg>
        <pc:spChg chg="del">
          <ac:chgData name="박 태석" userId="d73119559fd908c0" providerId="LiveId" clId="{2F398432-EE9F-4A29-B7C9-629F5E13BA72}" dt="2022-08-20T03:42:47.825" v="352" actId="478"/>
          <ac:spMkLst>
            <pc:docMk/>
            <pc:sldMk cId="311809084" sldId="264"/>
            <ac:spMk id="55" creationId="{00000000-0000-0000-0000-000000000000}"/>
          </ac:spMkLst>
        </pc:spChg>
        <pc:spChg chg="del">
          <ac:chgData name="박 태석" userId="d73119559fd908c0" providerId="LiveId" clId="{2F398432-EE9F-4A29-B7C9-629F5E13BA72}" dt="2022-08-20T03:42:37.905" v="345" actId="478"/>
          <ac:spMkLst>
            <pc:docMk/>
            <pc:sldMk cId="311809084" sldId="264"/>
            <ac:spMk id="56" creationId="{00000000-0000-0000-0000-000000000000}"/>
          </ac:spMkLst>
        </pc:spChg>
        <pc:spChg chg="del">
          <ac:chgData name="박 태석" userId="d73119559fd908c0" providerId="LiveId" clId="{2F398432-EE9F-4A29-B7C9-629F5E13BA72}" dt="2022-08-20T03:42:47.321" v="351" actId="478"/>
          <ac:spMkLst>
            <pc:docMk/>
            <pc:sldMk cId="311809084" sldId="264"/>
            <ac:spMk id="57" creationId="{369323A4-E889-4245-A8F9-7046C63FB96D}"/>
          </ac:spMkLst>
        </pc:spChg>
        <pc:spChg chg="del mod">
          <ac:chgData name="박 태석" userId="d73119559fd908c0" providerId="LiveId" clId="{2F398432-EE9F-4A29-B7C9-629F5E13BA72}" dt="2022-08-20T03:42:51.369" v="356" actId="478"/>
          <ac:spMkLst>
            <pc:docMk/>
            <pc:sldMk cId="311809084" sldId="264"/>
            <ac:spMk id="58" creationId="{369323A4-E889-4245-A8F9-7046C63FB96D}"/>
          </ac:spMkLst>
        </pc:spChg>
        <pc:spChg chg="del">
          <ac:chgData name="박 태석" userId="d73119559fd908c0" providerId="LiveId" clId="{2F398432-EE9F-4A29-B7C9-629F5E13BA72}" dt="2022-08-20T03:42:52.449" v="357" actId="478"/>
          <ac:spMkLst>
            <pc:docMk/>
            <pc:sldMk cId="311809084" sldId="264"/>
            <ac:spMk id="59" creationId="{369323A4-E889-4245-A8F9-7046C63FB96D}"/>
          </ac:spMkLst>
        </pc:spChg>
        <pc:grpChg chg="topLvl">
          <ac:chgData name="박 태석" userId="d73119559fd908c0" providerId="LiveId" clId="{2F398432-EE9F-4A29-B7C9-629F5E13BA72}" dt="2022-08-20T03:42:34.885" v="343" actId="478"/>
          <ac:grpSpMkLst>
            <pc:docMk/>
            <pc:sldMk cId="311809084" sldId="264"/>
            <ac:grpSpMk id="2" creationId="{00000000-0000-0000-0000-000000000000}"/>
          </ac:grpSpMkLst>
        </pc:grpChg>
        <pc:grpChg chg="add del">
          <ac:chgData name="박 태석" userId="d73119559fd908c0" providerId="LiveId" clId="{2F398432-EE9F-4A29-B7C9-629F5E13BA72}" dt="2022-08-20T03:42:41.353" v="349" actId="478"/>
          <ac:grpSpMkLst>
            <pc:docMk/>
            <pc:sldMk cId="311809084" sldId="264"/>
            <ac:grpSpMk id="3" creationId="{00000000-0000-0000-0000-000000000000}"/>
          </ac:grpSpMkLst>
        </pc:grpChg>
        <pc:grpChg chg="del">
          <ac:chgData name="박 태석" userId="d73119559fd908c0" providerId="LiveId" clId="{2F398432-EE9F-4A29-B7C9-629F5E13BA72}" dt="2022-08-20T03:42:38.162" v="346" actId="478"/>
          <ac:grpSpMkLst>
            <pc:docMk/>
            <pc:sldMk cId="311809084" sldId="264"/>
            <ac:grpSpMk id="44" creationId="{00000000-0000-0000-0000-000000000000}"/>
          </ac:grpSpMkLst>
        </pc:grpChg>
      </pc:sldChg>
      <pc:sldChg chg="del">
        <pc:chgData name="박 태석" userId="d73119559fd908c0" providerId="LiveId" clId="{2F398432-EE9F-4A29-B7C9-629F5E13BA72}" dt="2022-08-20T03:40:12.539" v="297" actId="47"/>
        <pc:sldMkLst>
          <pc:docMk/>
          <pc:sldMk cId="1077618084" sldId="264"/>
        </pc:sldMkLst>
      </pc:sldChg>
      <pc:sldChg chg="new del">
        <pc:chgData name="박 태석" userId="d73119559fd908c0" providerId="LiveId" clId="{2F398432-EE9F-4A29-B7C9-629F5E13BA72}" dt="2022-08-20T03:40:13.493" v="298" actId="47"/>
        <pc:sldMkLst>
          <pc:docMk/>
          <pc:sldMk cId="1113099188" sldId="265"/>
        </pc:sldMkLst>
      </pc:sldChg>
      <pc:sldChg chg="add del setBg">
        <pc:chgData name="박 태석" userId="d73119559fd908c0" providerId="LiveId" clId="{2F398432-EE9F-4A29-B7C9-629F5E13BA72}" dt="2022-08-20T03:43:01.226" v="363" actId="47"/>
        <pc:sldMkLst>
          <pc:docMk/>
          <pc:sldMk cId="2306375911" sldId="265"/>
        </pc:sldMkLst>
      </pc:sldChg>
      <pc:sldChg chg="add del setBg">
        <pc:chgData name="박 태석" userId="d73119559fd908c0" providerId="LiveId" clId="{2F398432-EE9F-4A29-B7C9-629F5E13BA72}" dt="2022-08-20T03:43:01.226" v="363" actId="47"/>
        <pc:sldMkLst>
          <pc:docMk/>
          <pc:sldMk cId="3439143859" sldId="266"/>
        </pc:sldMkLst>
      </pc:sldChg>
      <pc:sldChg chg="modSp add mod setBg">
        <pc:chgData name="박 태석" userId="d73119559fd908c0" providerId="LiveId" clId="{2F398432-EE9F-4A29-B7C9-629F5E13BA72}" dt="2022-08-20T03:43:29.754" v="389"/>
        <pc:sldMkLst>
          <pc:docMk/>
          <pc:sldMk cId="1161284374" sldId="267"/>
        </pc:sldMkLst>
        <pc:spChg chg="mod">
          <ac:chgData name="박 태석" userId="d73119559fd908c0" providerId="LiveId" clId="{2F398432-EE9F-4A29-B7C9-629F5E13BA72}" dt="2022-08-20T03:43:29.754" v="389"/>
          <ac:spMkLst>
            <pc:docMk/>
            <pc:sldMk cId="1161284374" sldId="267"/>
            <ac:spMk id="8" creationId="{EE9B8C62-DCD3-F5BC-FA87-0D0F988579AE}"/>
          </ac:spMkLst>
        </pc:spChg>
      </pc:sldChg>
      <pc:sldChg chg="add del setBg">
        <pc:chgData name="박 태석" userId="d73119559fd908c0" providerId="LiveId" clId="{2F398432-EE9F-4A29-B7C9-629F5E13BA72}" dt="2022-08-20T03:42:08.221" v="323"/>
        <pc:sldMkLst>
          <pc:docMk/>
          <pc:sldMk cId="1569838312" sldId="267"/>
        </pc:sldMkLst>
      </pc:sldChg>
      <pc:sldChg chg="add del setBg">
        <pc:chgData name="박 태석" userId="d73119559fd908c0" providerId="LiveId" clId="{2F398432-EE9F-4A29-B7C9-629F5E13BA72}" dt="2022-08-20T03:42:27.340" v="328"/>
        <pc:sldMkLst>
          <pc:docMk/>
          <pc:sldMk cId="3873451063" sldId="267"/>
        </pc:sldMkLst>
      </pc:sldChg>
      <pc:sldChg chg="modSp add mod setBg">
        <pc:chgData name="박 태석" userId="d73119559fd908c0" providerId="LiveId" clId="{2F398432-EE9F-4A29-B7C9-629F5E13BA72}" dt="2022-08-20T03:43:38.440" v="411"/>
        <pc:sldMkLst>
          <pc:docMk/>
          <pc:sldMk cId="3861804478" sldId="268"/>
        </pc:sldMkLst>
        <pc:spChg chg="mod">
          <ac:chgData name="박 태석" userId="d73119559fd908c0" providerId="LiveId" clId="{2F398432-EE9F-4A29-B7C9-629F5E13BA72}" dt="2022-08-20T03:43:38.440" v="411"/>
          <ac:spMkLst>
            <pc:docMk/>
            <pc:sldMk cId="3861804478" sldId="268"/>
            <ac:spMk id="8" creationId="{EE9B8C62-DCD3-F5BC-FA87-0D0F988579AE}"/>
          </ac:spMkLst>
        </pc:spChg>
      </pc:sldChg>
      <pc:sldChg chg="modSp add mod setBg">
        <pc:chgData name="박 태석" userId="d73119559fd908c0" providerId="LiveId" clId="{2F398432-EE9F-4A29-B7C9-629F5E13BA72}" dt="2022-08-20T03:43:43.543" v="424"/>
        <pc:sldMkLst>
          <pc:docMk/>
          <pc:sldMk cId="2279304887" sldId="269"/>
        </pc:sldMkLst>
        <pc:spChg chg="mod">
          <ac:chgData name="박 태석" userId="d73119559fd908c0" providerId="LiveId" clId="{2F398432-EE9F-4A29-B7C9-629F5E13BA72}" dt="2022-08-20T03:43:43.543" v="424"/>
          <ac:spMkLst>
            <pc:docMk/>
            <pc:sldMk cId="2279304887" sldId="269"/>
            <ac:spMk id="8" creationId="{EE9B8C62-DCD3-F5BC-FA87-0D0F988579AE}"/>
          </ac:spMkLst>
        </pc:spChg>
      </pc:sldChg>
    </pc:docChg>
  </pc:docChgLst>
  <pc:docChgLst>
    <pc:chgData name="박 태석" userId="d73119559fd908c0" providerId="LiveId" clId="{662302BF-377B-4F62-A1D4-469C9E5B9444}"/>
    <pc:docChg chg="undo custSel modSld">
      <pc:chgData name="박 태석" userId="d73119559fd908c0" providerId="LiveId" clId="{662302BF-377B-4F62-A1D4-469C9E5B9444}" dt="2022-08-21T14:39:51.949" v="5" actId="113"/>
      <pc:docMkLst>
        <pc:docMk/>
      </pc:docMkLst>
      <pc:sldChg chg="modSp mod">
        <pc:chgData name="박 태석" userId="d73119559fd908c0" providerId="LiveId" clId="{662302BF-377B-4F62-A1D4-469C9E5B9444}" dt="2022-08-21T14:39:51.949" v="5" actId="113"/>
        <pc:sldMkLst>
          <pc:docMk/>
          <pc:sldMk cId="3668988716" sldId="257"/>
        </pc:sldMkLst>
        <pc:spChg chg="mod">
          <ac:chgData name="박 태석" userId="d73119559fd908c0" providerId="LiveId" clId="{662302BF-377B-4F62-A1D4-469C9E5B9444}" dt="2022-08-21T14:39:51.949" v="5" actId="113"/>
          <ac:spMkLst>
            <pc:docMk/>
            <pc:sldMk cId="3668988716" sldId="257"/>
            <ac:spMk id="8" creationId="{EE9B8C62-DCD3-F5BC-FA87-0D0F988579AE}"/>
          </ac:spMkLst>
        </pc:spChg>
        <pc:grpChg chg="mod">
          <ac:chgData name="박 태석" userId="d73119559fd908c0" providerId="LiveId" clId="{662302BF-377B-4F62-A1D4-469C9E5B9444}" dt="2022-08-21T14:39:48.545" v="2" actId="1076"/>
          <ac:grpSpMkLst>
            <pc:docMk/>
            <pc:sldMk cId="3668988716" sldId="257"/>
            <ac:grpSpMk id="3" creationId="{00000000-0000-0000-0000-000000000000}"/>
          </ac:grpSpMkLst>
        </pc:grpChg>
      </pc:sldChg>
      <pc:sldChg chg="modSp mod">
        <pc:chgData name="박 태석" userId="d73119559fd908c0" providerId="LiveId" clId="{662302BF-377B-4F62-A1D4-469C9E5B9444}" dt="2022-08-21T14:39:45.158" v="0" actId="207"/>
        <pc:sldMkLst>
          <pc:docMk/>
          <pc:sldMk cId="311809084" sldId="264"/>
        </pc:sldMkLst>
        <pc:spChg chg="mod">
          <ac:chgData name="박 태석" userId="d73119559fd908c0" providerId="LiveId" clId="{662302BF-377B-4F62-A1D4-469C9E5B9444}" dt="2022-08-21T14:39:45.158" v="0" actId="207"/>
          <ac:spMkLst>
            <pc:docMk/>
            <pc:sldMk cId="311809084" sldId="264"/>
            <ac:spMk id="14" creationId="{74E0D2A6-7D0C-4F85-B3AB-2B9B481619C6}"/>
          </ac:spMkLst>
        </pc:spChg>
      </pc:sldChg>
    </pc:docChg>
  </pc:docChgLst>
  <pc:docChgLst>
    <pc:chgData name="박 태석" userId="d73119559fd908c0" providerId="LiveId" clId="{58417A3C-9F68-491F-9443-9DC0439BB5DC}"/>
    <pc:docChg chg="undo redo custSel addSld modSld">
      <pc:chgData name="박 태석" userId="d73119559fd908c0" providerId="LiveId" clId="{58417A3C-9F68-491F-9443-9DC0439BB5DC}" dt="2022-09-07T19:28:00.294" v="365" actId="14100"/>
      <pc:docMkLst>
        <pc:docMk/>
      </pc:docMkLst>
      <pc:sldChg chg="addSp modSp mod">
        <pc:chgData name="박 태석" userId="d73119559fd908c0" providerId="LiveId" clId="{58417A3C-9F68-491F-9443-9DC0439BB5DC}" dt="2022-09-07T19:09:04.938" v="355" actId="14100"/>
        <pc:sldMkLst>
          <pc:docMk/>
          <pc:sldMk cId="2574802722" sldId="284"/>
        </pc:sldMkLst>
        <pc:picChg chg="add mod">
          <ac:chgData name="박 태석" userId="d73119559fd908c0" providerId="LiveId" clId="{58417A3C-9F68-491F-9443-9DC0439BB5DC}" dt="2022-09-07T19:09:04.938" v="355" actId="14100"/>
          <ac:picMkLst>
            <pc:docMk/>
            <pc:sldMk cId="2574802722" sldId="284"/>
            <ac:picMk id="6" creationId="{546E679A-3224-F662-0FC8-889A26AE2E1B}"/>
          </ac:picMkLst>
        </pc:picChg>
      </pc:sldChg>
      <pc:sldChg chg="addSp delSp modSp add mod setBg">
        <pc:chgData name="박 태석" userId="d73119559fd908c0" providerId="LiveId" clId="{58417A3C-9F68-491F-9443-9DC0439BB5DC}" dt="2022-09-07T19:28:00.294" v="365" actId="14100"/>
        <pc:sldMkLst>
          <pc:docMk/>
          <pc:sldMk cId="3181783848" sldId="291"/>
        </pc:sldMkLst>
        <pc:spChg chg="mod">
          <ac:chgData name="박 태석" userId="d73119559fd908c0" providerId="LiveId" clId="{58417A3C-9F68-491F-9443-9DC0439BB5DC}" dt="2022-09-07T18:12:45.214" v="8"/>
          <ac:spMkLst>
            <pc:docMk/>
            <pc:sldMk cId="3181783848" sldId="291"/>
            <ac:spMk id="7" creationId="{841D0668-DAD5-6E81-6681-A29FDDCA9F1F}"/>
          </ac:spMkLst>
        </pc:spChg>
        <pc:spChg chg="del">
          <ac:chgData name="박 태석" userId="d73119559fd908c0" providerId="LiveId" clId="{58417A3C-9F68-491F-9443-9DC0439BB5DC}" dt="2022-09-07T18:12:48.778" v="11" actId="478"/>
          <ac:spMkLst>
            <pc:docMk/>
            <pc:sldMk cId="3181783848" sldId="291"/>
            <ac:spMk id="14" creationId="{00000000-0000-0000-0000-000000000000}"/>
          </ac:spMkLst>
        </pc:spChg>
        <pc:spChg chg="del">
          <ac:chgData name="박 태석" userId="d73119559fd908c0" providerId="LiveId" clId="{58417A3C-9F68-491F-9443-9DC0439BB5DC}" dt="2022-09-07T18:12:49.359" v="12" actId="478"/>
          <ac:spMkLst>
            <pc:docMk/>
            <pc:sldMk cId="3181783848" sldId="291"/>
            <ac:spMk id="16" creationId="{00000000-0000-0000-0000-000000000000}"/>
          </ac:spMkLst>
        </pc:spChg>
        <pc:spChg chg="del">
          <ac:chgData name="박 태석" userId="d73119559fd908c0" providerId="LiveId" clId="{58417A3C-9F68-491F-9443-9DC0439BB5DC}" dt="2022-09-07T18:12:51.263" v="14" actId="478"/>
          <ac:spMkLst>
            <pc:docMk/>
            <pc:sldMk cId="3181783848" sldId="291"/>
            <ac:spMk id="21" creationId="{00000000-0000-0000-0000-000000000000}"/>
          </ac:spMkLst>
        </pc:spChg>
        <pc:spChg chg="del">
          <ac:chgData name="박 태석" userId="d73119559fd908c0" providerId="LiveId" clId="{58417A3C-9F68-491F-9443-9DC0439BB5DC}" dt="2022-09-07T18:12:52.559" v="16" actId="478"/>
          <ac:spMkLst>
            <pc:docMk/>
            <pc:sldMk cId="3181783848" sldId="291"/>
            <ac:spMk id="22" creationId="{00000000-0000-0000-0000-000000000000}"/>
          </ac:spMkLst>
        </pc:spChg>
        <pc:spChg chg="add del mod">
          <ac:chgData name="박 태석" userId="d73119559fd908c0" providerId="LiveId" clId="{58417A3C-9F68-491F-9443-9DC0439BB5DC}" dt="2022-09-07T19:27:24.108" v="357" actId="478"/>
          <ac:spMkLst>
            <pc:docMk/>
            <pc:sldMk cId="3181783848" sldId="291"/>
            <ac:spMk id="24" creationId="{C75DD187-1844-A547-D542-DBF59E99B052}"/>
          </ac:spMkLst>
        </pc:spChg>
        <pc:spChg chg="add mod">
          <ac:chgData name="박 태석" userId="d73119559fd908c0" providerId="LiveId" clId="{58417A3C-9F68-491F-9443-9DC0439BB5DC}" dt="2022-09-07T18:15:23.581" v="71" actId="1076"/>
          <ac:spMkLst>
            <pc:docMk/>
            <pc:sldMk cId="3181783848" sldId="291"/>
            <ac:spMk id="25" creationId="{F0DE2BBD-65DB-A844-75DE-6037383C5E96}"/>
          </ac:spMkLst>
        </pc:spChg>
        <pc:spChg chg="add del">
          <ac:chgData name="박 태석" userId="d73119559fd908c0" providerId="LiveId" clId="{58417A3C-9F68-491F-9443-9DC0439BB5DC}" dt="2022-09-07T18:15:34.569" v="73" actId="11529"/>
          <ac:spMkLst>
            <pc:docMk/>
            <pc:sldMk cId="3181783848" sldId="291"/>
            <ac:spMk id="26" creationId="{1BCF3D2E-B950-779D-BFFD-E9782D269880}"/>
          </ac:spMkLst>
        </pc:spChg>
        <pc:spChg chg="add mod">
          <ac:chgData name="박 태석" userId="d73119559fd908c0" providerId="LiveId" clId="{58417A3C-9F68-491F-9443-9DC0439BB5DC}" dt="2022-09-07T19:28:00.294" v="365" actId="14100"/>
          <ac:spMkLst>
            <pc:docMk/>
            <pc:sldMk cId="3181783848" sldId="291"/>
            <ac:spMk id="27" creationId="{3F2121F4-A7DD-8EDB-EECB-6B36C34C710C}"/>
          </ac:spMkLst>
        </pc:spChg>
        <pc:spChg chg="add mod">
          <ac:chgData name="박 태석" userId="d73119559fd908c0" providerId="LiveId" clId="{58417A3C-9F68-491F-9443-9DC0439BB5DC}" dt="2022-09-07T18:17:59.686" v="347" actId="1076"/>
          <ac:spMkLst>
            <pc:docMk/>
            <pc:sldMk cId="3181783848" sldId="291"/>
            <ac:spMk id="28" creationId="{6E8D8263-729D-387E-AB5A-3352FF8101DF}"/>
          </ac:spMkLst>
        </pc:spChg>
        <pc:picChg chg="del">
          <ac:chgData name="박 태석" userId="d73119559fd908c0" providerId="LiveId" clId="{58417A3C-9F68-491F-9443-9DC0439BB5DC}" dt="2022-09-07T18:12:46.616" v="9" actId="478"/>
          <ac:picMkLst>
            <pc:docMk/>
            <pc:sldMk cId="3181783848" sldId="291"/>
            <ac:picMk id="5" creationId="{00000000-0000-0000-0000-000000000000}"/>
          </ac:picMkLst>
        </pc:picChg>
        <pc:picChg chg="del">
          <ac:chgData name="박 태석" userId="d73119559fd908c0" providerId="LiveId" clId="{58417A3C-9F68-491F-9443-9DC0439BB5DC}" dt="2022-09-07T18:12:47.702" v="10" actId="478"/>
          <ac:picMkLst>
            <pc:docMk/>
            <pc:sldMk cId="3181783848" sldId="291"/>
            <ac:picMk id="6" creationId="{00000000-0000-0000-0000-000000000000}"/>
          </ac:picMkLst>
        </pc:picChg>
        <pc:picChg chg="add mod">
          <ac:chgData name="박 태석" userId="d73119559fd908c0" providerId="LiveId" clId="{58417A3C-9F68-491F-9443-9DC0439BB5DC}" dt="2022-09-07T19:27:29.630" v="361" actId="1076"/>
          <ac:picMkLst>
            <pc:docMk/>
            <pc:sldMk cId="3181783848" sldId="291"/>
            <ac:picMk id="6" creationId="{2594509B-32C1-1316-598E-008897F9653D}"/>
          </ac:picMkLst>
        </pc:picChg>
        <pc:picChg chg="del">
          <ac:chgData name="박 태석" userId="d73119559fd908c0" providerId="LiveId" clId="{58417A3C-9F68-491F-9443-9DC0439BB5DC}" dt="2022-09-07T18:12:51.657" v="15" actId="478"/>
          <ac:picMkLst>
            <pc:docMk/>
            <pc:sldMk cId="3181783848" sldId="291"/>
            <ac:picMk id="19" creationId="{00000000-0000-0000-0000-000000000000}"/>
          </ac:picMkLst>
        </pc:picChg>
        <pc:picChg chg="del">
          <ac:chgData name="박 태석" userId="d73119559fd908c0" providerId="LiveId" clId="{58417A3C-9F68-491F-9443-9DC0439BB5DC}" dt="2022-09-07T18:12:49.745" v="13" actId="478"/>
          <ac:picMkLst>
            <pc:docMk/>
            <pc:sldMk cId="3181783848" sldId="291"/>
            <ac:picMk id="20" creationId="{00000000-0000-0000-0000-000000000000}"/>
          </ac:picMkLst>
        </pc:picChg>
        <pc:picChg chg="add del mod">
          <ac:chgData name="박 태석" userId="d73119559fd908c0" providerId="LiveId" clId="{58417A3C-9F68-491F-9443-9DC0439BB5DC}" dt="2022-09-07T19:27:21.944" v="356" actId="478"/>
          <ac:picMkLst>
            <pc:docMk/>
            <pc:sldMk cId="3181783848" sldId="291"/>
            <ac:picMk id="23" creationId="{8550B81D-C592-24CC-AA3B-B7E40795C919}"/>
          </ac:picMkLst>
        </pc:picChg>
        <pc:picChg chg="add mod">
          <ac:chgData name="박 태석" userId="d73119559fd908c0" providerId="LiveId" clId="{58417A3C-9F68-491F-9443-9DC0439BB5DC}" dt="2022-09-07T18:16:56.210" v="189" actId="1076"/>
          <ac:picMkLst>
            <pc:docMk/>
            <pc:sldMk cId="3181783848" sldId="291"/>
            <ac:picMk id="30" creationId="{C06351BF-19F8-43B6-8429-3D5037F373A5}"/>
          </ac:picMkLst>
        </pc:picChg>
        <pc:cxnChg chg="del">
          <ac:chgData name="박 태석" userId="d73119559fd908c0" providerId="LiveId" clId="{58417A3C-9F68-491F-9443-9DC0439BB5DC}" dt="2022-09-07T18:12:53.639" v="17" actId="478"/>
          <ac:cxnSpMkLst>
            <pc:docMk/>
            <pc:sldMk cId="3181783848" sldId="291"/>
            <ac:cxnSpMk id="18" creationId="{00000000-0000-0000-0000-000000000000}"/>
          </ac:cxnSpMkLst>
        </pc:cxnChg>
        <pc:cxnChg chg="add mod">
          <ac:chgData name="박 태석" userId="d73119559fd908c0" providerId="LiveId" clId="{58417A3C-9F68-491F-9443-9DC0439BB5DC}" dt="2022-09-07T18:17:11.532" v="193" actId="1582"/>
          <ac:cxnSpMkLst>
            <pc:docMk/>
            <pc:sldMk cId="3181783848" sldId="291"/>
            <ac:cxnSpMk id="32" creationId="{9F9E135B-6A28-26EF-8F1D-8DDA5AFBB0CE}"/>
          </ac:cxnSpMkLst>
        </pc:cxnChg>
        <pc:cxnChg chg="add mod">
          <ac:chgData name="박 태석" userId="d73119559fd908c0" providerId="LiveId" clId="{58417A3C-9F68-491F-9443-9DC0439BB5DC}" dt="2022-09-07T18:18:11.706" v="350" actId="1582"/>
          <ac:cxnSpMkLst>
            <pc:docMk/>
            <pc:sldMk cId="3181783848" sldId="291"/>
            <ac:cxnSpMk id="34" creationId="{63D7C45A-1B4A-61ED-C155-C73EE00CD341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020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415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440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9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71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34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258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0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927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904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55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02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4C6AB4"/>
          </a:fgClr>
          <a:bgClr>
            <a:srgbClr val="5A75B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1600" b="1" kern="0" dirty="0" err="1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노민섭</a:t>
              </a: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, </a:t>
              </a:r>
              <a:r>
                <a:rPr lang="ko-KR" altLang="en-US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박태석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KEYBOARD WARRIOR</a:t>
            </a:r>
          </a:p>
          <a:p>
            <a:pPr algn="ctr" latinLnBrk="0">
              <a:defRPr/>
            </a:pPr>
            <a:r>
              <a:rPr lang="ko-KR" altLang="en-US" sz="1050" kern="0" dirty="0">
                <a:solidFill>
                  <a:prstClr val="white">
                    <a:lumMod val="65000"/>
                  </a:prstClr>
                </a:solidFill>
              </a:rPr>
              <a:t>게이머들을 위한 </a:t>
            </a:r>
            <a:r>
              <a:rPr lang="en-US" altLang="ko-KR" sz="1050" kern="0" dirty="0">
                <a:solidFill>
                  <a:prstClr val="white">
                    <a:lumMod val="65000"/>
                  </a:prstClr>
                </a:solidFill>
              </a:rPr>
              <a:t>SNS</a:t>
            </a:r>
            <a:endParaRPr lang="ko-KR" altLang="en-US" sz="280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988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회원가입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015" y="2614283"/>
            <a:ext cx="7830643" cy="15146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2" y="4128969"/>
            <a:ext cx="3600953" cy="179095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247040" y="4661294"/>
            <a:ext cx="5909341" cy="864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회원가입시</a:t>
            </a:r>
            <a:r>
              <a:rPr lang="ko-KR" altLang="en-US" dirty="0"/>
              <a:t> 기본 프로필 이미지 </a:t>
            </a:r>
            <a:r>
              <a:rPr lang="en-US" altLang="ko-KR" dirty="0"/>
              <a:t>7</a:t>
            </a:r>
            <a:r>
              <a:rPr lang="ko-KR" altLang="en-US" dirty="0" err="1"/>
              <a:t>가지중</a:t>
            </a:r>
            <a:r>
              <a:rPr lang="ko-KR" altLang="en-US" dirty="0"/>
              <a:t> 랜덤으로 제공</a:t>
            </a:r>
          </a:p>
        </p:txBody>
      </p:sp>
    </p:spTree>
    <p:extLst>
      <p:ext uri="{BB962C8B-B14F-4D97-AF65-F5344CB8AC3E}">
        <p14:creationId xmlns:p14="http://schemas.microsoft.com/office/powerpoint/2010/main" val="3231587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로그인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21" y="2162356"/>
            <a:ext cx="2854295" cy="405898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067798" y="2230453"/>
            <a:ext cx="6793907" cy="7862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Access_token</a:t>
            </a:r>
            <a:r>
              <a:rPr lang="ko-KR" altLang="en-US" dirty="0"/>
              <a:t>과 </a:t>
            </a:r>
            <a:r>
              <a:rPr lang="en-US" altLang="ko-KR" dirty="0" err="1"/>
              <a:t>Refresh_token</a:t>
            </a:r>
            <a:r>
              <a:rPr lang="ko-KR" altLang="en-US" dirty="0"/>
              <a:t>으로 로그인 시간 조절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763" y="3654476"/>
            <a:ext cx="4658375" cy="134321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683" y="4981146"/>
            <a:ext cx="4534533" cy="990738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9214136" y="4441869"/>
            <a:ext cx="1709159" cy="555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에러 처리</a:t>
            </a:r>
          </a:p>
        </p:txBody>
      </p:sp>
    </p:spTree>
    <p:extLst>
      <p:ext uri="{BB962C8B-B14F-4D97-AF65-F5344CB8AC3E}">
        <p14:creationId xmlns:p14="http://schemas.microsoft.com/office/powerpoint/2010/main" val="3186182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회원정보 수정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95" y="2056143"/>
            <a:ext cx="3629532" cy="1810003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273182" y="2962382"/>
            <a:ext cx="529839" cy="40223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69" y="1250637"/>
            <a:ext cx="3819554" cy="22905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023" y="1388778"/>
            <a:ext cx="3346311" cy="2397196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334894" y="3971200"/>
            <a:ext cx="9528561" cy="642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톱니바퀴 버튼 </a:t>
            </a:r>
            <a:r>
              <a:rPr lang="en-US" altLang="ko-KR" dirty="0"/>
              <a:t>-&gt; </a:t>
            </a:r>
            <a:r>
              <a:rPr lang="ko-KR" altLang="en-US" dirty="0"/>
              <a:t>비밀번호 확인 </a:t>
            </a:r>
            <a:r>
              <a:rPr lang="en-US" altLang="ko-KR" dirty="0"/>
              <a:t>-&gt; </a:t>
            </a:r>
            <a:r>
              <a:rPr lang="ko-KR" altLang="en-US" dirty="0"/>
              <a:t>프로필 이미지</a:t>
            </a:r>
            <a:r>
              <a:rPr lang="en-US" altLang="ko-KR" dirty="0"/>
              <a:t>, </a:t>
            </a:r>
            <a:r>
              <a:rPr lang="ko-KR" altLang="en-US" dirty="0"/>
              <a:t>비밀번호 변경 가능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565" y="5433238"/>
            <a:ext cx="4496427" cy="895475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5962246" y="5538681"/>
            <a:ext cx="2777383" cy="684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에러 처리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52469" y="2478280"/>
            <a:ext cx="365707" cy="546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7503207" y="2395913"/>
            <a:ext cx="264920" cy="355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724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0287" y="258288"/>
            <a:ext cx="11955835" cy="6347263"/>
            <a:chOff x="71741" y="249742"/>
            <a:chExt cx="11955835" cy="634726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72374" y="1006039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채팅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80" y="2207792"/>
            <a:ext cx="1719832" cy="1897627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1761857" y="2346071"/>
            <a:ext cx="346685" cy="27425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521" y="2165062"/>
            <a:ext cx="4263206" cy="1983085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6112296" y="2175948"/>
            <a:ext cx="632152" cy="44438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98880" y="4286426"/>
            <a:ext cx="604187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아이콘 </a:t>
            </a:r>
            <a:r>
              <a:rPr lang="ko-KR" altLang="en-US" dirty="0" err="1"/>
              <a:t>클릭시</a:t>
            </a:r>
            <a:r>
              <a:rPr lang="ko-KR" altLang="en-US" dirty="0"/>
              <a:t> 왼쪽 </a:t>
            </a:r>
            <a:r>
              <a:rPr lang="ko-KR" altLang="en-US" dirty="0" err="1"/>
              <a:t>사이드바에</a:t>
            </a:r>
            <a:r>
              <a:rPr lang="ko-KR" altLang="en-US" dirty="0"/>
              <a:t> </a:t>
            </a:r>
            <a:r>
              <a:rPr lang="ko-KR" altLang="en-US" dirty="0" err="1"/>
              <a:t>채팅창</a:t>
            </a:r>
            <a:r>
              <a:rPr lang="ko-KR" altLang="en-US" dirty="0"/>
              <a:t> 생성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103" y="1589823"/>
            <a:ext cx="2422042" cy="4434962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>
            <a:off x="7075918" y="3751604"/>
            <a:ext cx="1512605" cy="170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356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0287" y="258288"/>
            <a:ext cx="11955835" cy="6347263"/>
            <a:chOff x="71741" y="249742"/>
            <a:chExt cx="11955835" cy="634726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72374" y="1006039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채팅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162020" y="2165061"/>
            <a:ext cx="252379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Socket</a:t>
            </a:r>
            <a:r>
              <a:rPr lang="ko-KR" altLang="en-US" dirty="0"/>
              <a:t>을 이용한 </a:t>
            </a:r>
            <a:endParaRPr lang="en-US" altLang="ko-KR" dirty="0"/>
          </a:p>
          <a:p>
            <a:pPr algn="ctr"/>
            <a:r>
              <a:rPr lang="ko-KR" altLang="en-US" dirty="0"/>
              <a:t>실시간 채팅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06" y="2165061"/>
            <a:ext cx="3658111" cy="3774265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4563454" y="2632105"/>
            <a:ext cx="478565" cy="8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674" y="3079461"/>
            <a:ext cx="3648584" cy="3105583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4797781" y="4187439"/>
            <a:ext cx="1936305" cy="888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</a:t>
            </a:r>
            <a:r>
              <a:rPr lang="ko-KR" altLang="en-US" dirty="0" err="1"/>
              <a:t>미리보기</a:t>
            </a:r>
            <a:endParaRPr lang="ko-KR" altLang="en-US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6930639" y="4631820"/>
            <a:ext cx="8289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>
            <a:off x="5905144" y="3213219"/>
            <a:ext cx="299103" cy="8389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214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5924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글 작성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2162355"/>
            <a:ext cx="3439005" cy="1905266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341547" y="3492396"/>
            <a:ext cx="1657885" cy="50402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975" y="1899487"/>
            <a:ext cx="4802127" cy="2475371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4435267" y="3008120"/>
            <a:ext cx="1211600" cy="85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95" y="4468267"/>
            <a:ext cx="3746680" cy="1858790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4333993" y="4582193"/>
            <a:ext cx="4896740" cy="496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Multer</a:t>
            </a:r>
            <a:r>
              <a:rPr lang="ko-KR" altLang="en-US" dirty="0"/>
              <a:t>를 이용하여 서버에 이미지 생성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435267" y="5390954"/>
            <a:ext cx="4700187" cy="652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오른쪽 중단 </a:t>
            </a:r>
            <a:r>
              <a:rPr lang="ko-KR" altLang="en-US" dirty="0" err="1"/>
              <a:t>미리보기</a:t>
            </a:r>
            <a:r>
              <a:rPr lang="ko-KR" altLang="en-US" dirty="0"/>
              <a:t> 이미지와 </a:t>
            </a:r>
            <a:r>
              <a:rPr lang="en-US" altLang="ko-KR" dirty="0"/>
              <a:t>x</a:t>
            </a:r>
            <a:r>
              <a:rPr lang="ko-KR" altLang="en-US" dirty="0"/>
              <a:t>버튼 표시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9220912" y="5390954"/>
            <a:ext cx="307647" cy="3347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9235946" y="5836778"/>
            <a:ext cx="224248" cy="270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9602228" y="4954883"/>
            <a:ext cx="2326279" cy="57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r>
              <a:rPr lang="ko-KR" altLang="en-US" dirty="0"/>
              <a:t>버튼 </a:t>
            </a:r>
            <a:r>
              <a:rPr lang="en-US" altLang="ko-KR" dirty="0"/>
              <a:t>: </a:t>
            </a:r>
            <a:r>
              <a:rPr lang="ko-KR" altLang="en-US" dirty="0"/>
              <a:t>이미지 삭제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528559" y="5666984"/>
            <a:ext cx="2307366" cy="880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작은 이미지 </a:t>
            </a:r>
            <a:r>
              <a:rPr lang="ko-KR" altLang="en-US" dirty="0" err="1"/>
              <a:t>클릭시미리보기</a:t>
            </a:r>
            <a:r>
              <a:rPr lang="ko-KR" altLang="en-US" dirty="0"/>
              <a:t> 이미지 </a:t>
            </a:r>
            <a:endParaRPr lang="en-US" altLang="ko-KR" dirty="0"/>
          </a:p>
          <a:p>
            <a:pPr algn="ctr"/>
            <a:r>
              <a:rPr lang="ko-KR" altLang="en-US" dirty="0"/>
              <a:t>교체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7734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댓글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2342996"/>
            <a:ext cx="2653799" cy="333683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665548" y="5263387"/>
            <a:ext cx="470019" cy="1880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812" y="1752729"/>
            <a:ext cx="6078788" cy="11575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457" y="4291052"/>
            <a:ext cx="6287781" cy="1388779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 flipV="1">
            <a:off x="3347911" y="2342996"/>
            <a:ext cx="907566" cy="567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7467414" y="2931730"/>
            <a:ext cx="8792" cy="1231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771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수정</a:t>
            </a:r>
            <a:r>
              <a:rPr lang="en-US" altLang="ko-KR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및 삭제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95" y="2053074"/>
            <a:ext cx="2752127" cy="22967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96" y="4413739"/>
            <a:ext cx="2771488" cy="196368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920" y="2384396"/>
            <a:ext cx="7242506" cy="3746846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2354127" y="2162355"/>
            <a:ext cx="738554" cy="43082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497015" y="4503396"/>
            <a:ext cx="703385" cy="32358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543300" y="4070838"/>
            <a:ext cx="10116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05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7378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 err="1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팔로우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2201416"/>
            <a:ext cx="3288228" cy="19925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2" y="4379163"/>
            <a:ext cx="3378509" cy="2157595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845750" y="2315910"/>
            <a:ext cx="333286" cy="31619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102123" y="4495866"/>
            <a:ext cx="299103" cy="25559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462" y="4421892"/>
            <a:ext cx="3235602" cy="207213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462" y="2233720"/>
            <a:ext cx="3235602" cy="1927911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4144710" y="4161631"/>
            <a:ext cx="3674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964680" y="4193937"/>
            <a:ext cx="5383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587" y="2555616"/>
            <a:ext cx="3410426" cy="169568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6587" y="4421892"/>
            <a:ext cx="3410426" cy="971686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6802452" y="2315910"/>
            <a:ext cx="358924" cy="23970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6947731" y="4495866"/>
            <a:ext cx="285713" cy="25559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109533" y="2726108"/>
            <a:ext cx="640934" cy="50420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9605473" y="4956561"/>
            <a:ext cx="495656" cy="2991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346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1469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좋아요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95" y="2162355"/>
            <a:ext cx="1968374" cy="31018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828" y="2162355"/>
            <a:ext cx="2530924" cy="3181969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694112" y="4691641"/>
            <a:ext cx="416841" cy="3418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937565" y="4862557"/>
            <a:ext cx="416841" cy="3418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247118" y="3706471"/>
            <a:ext cx="6067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618" y="2102018"/>
            <a:ext cx="4154573" cy="32423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687" y="2102019"/>
            <a:ext cx="1715851" cy="3242305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135880" y="4760007"/>
            <a:ext cx="282012" cy="35892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044385" y="4760007"/>
            <a:ext cx="282012" cy="35892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613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en-US" altLang="ko-KR" sz="2800" dirty="0">
                  <a:solidFill>
                    <a:srgbClr val="F9F6E7"/>
                  </a:solidFill>
                </a:rPr>
                <a:t>`</a:t>
              </a: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en-US" altLang="ko-KR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KEYBOARD WARRIOR </a:t>
                </a:r>
                <a:r>
                  <a:rPr lang="ko-KR" altLang="en-US" sz="1050" kern="0" dirty="0">
                    <a:solidFill>
                      <a:srgbClr val="F9F6E7"/>
                    </a:solidFill>
                  </a:rPr>
                  <a:t>게이머들을 위한 </a:t>
                </a:r>
                <a:r>
                  <a:rPr lang="en-US" altLang="ko-KR" sz="1050" kern="0" dirty="0">
                    <a:solidFill>
                      <a:srgbClr val="F9F6E7"/>
                    </a:solidFill>
                  </a:rPr>
                  <a:t>SNS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그룹 43"/>
          <p:cNvGrpSpPr/>
          <p:nvPr/>
        </p:nvGrpSpPr>
        <p:grpSpPr>
          <a:xfrm>
            <a:off x="2567777" y="1017292"/>
            <a:ext cx="6308287" cy="5590966"/>
            <a:chOff x="4619001" y="0"/>
            <a:chExt cx="7737882" cy="6858000"/>
          </a:xfrm>
        </p:grpSpPr>
        <p:sp>
          <p:nvSpPr>
            <p:cNvPr id="45" name="자유형 44"/>
            <p:cNvSpPr/>
            <p:nvPr/>
          </p:nvSpPr>
          <p:spPr>
            <a:xfrm rot="2700000">
              <a:off x="6913368" y="-440054"/>
              <a:ext cx="3149148" cy="7737882"/>
            </a:xfrm>
            <a:custGeom>
              <a:avLst/>
              <a:gdLst>
                <a:gd name="connsiteX0" fmla="*/ 0 w 3149148"/>
                <a:gd name="connsiteY0" fmla="*/ 594336 h 7737882"/>
                <a:gd name="connsiteX1" fmla="*/ 594017 w 3149148"/>
                <a:gd name="connsiteY1" fmla="*/ 319 h 7737882"/>
                <a:gd name="connsiteX2" fmla="*/ 1784506 w 3149148"/>
                <a:gd name="connsiteY2" fmla="*/ 319 h 7737882"/>
                <a:gd name="connsiteX3" fmla="*/ 1784506 w 3149148"/>
                <a:gd name="connsiteY3" fmla="*/ 0 h 7737882"/>
                <a:gd name="connsiteX4" fmla="*/ 1790812 w 3149148"/>
                <a:gd name="connsiteY4" fmla="*/ 319 h 7737882"/>
                <a:gd name="connsiteX5" fmla="*/ 1796046 w 3149148"/>
                <a:gd name="connsiteY5" fmla="*/ 319 h 7737882"/>
                <a:gd name="connsiteX6" fmla="*/ 1796047 w 3149148"/>
                <a:gd name="connsiteY6" fmla="*/ 583 h 7737882"/>
                <a:gd name="connsiteX7" fmla="*/ 1906195 w 3149148"/>
                <a:gd name="connsiteY7" fmla="*/ 6145 h 7737882"/>
                <a:gd name="connsiteX8" fmla="*/ 2974679 w 3149148"/>
                <a:gd name="connsiteY8" fmla="*/ 1190172 h 7737882"/>
                <a:gd name="connsiteX9" fmla="*/ 1906195 w 3149148"/>
                <a:gd name="connsiteY9" fmla="*/ 2374200 h 7737882"/>
                <a:gd name="connsiteX10" fmla="*/ 1794771 w 3149148"/>
                <a:gd name="connsiteY10" fmla="*/ 2379827 h 7737882"/>
                <a:gd name="connsiteX11" fmla="*/ 1794771 w 3149148"/>
                <a:gd name="connsiteY11" fmla="*/ 2380875 h 7737882"/>
                <a:gd name="connsiteX12" fmla="*/ 1277722 w 3149148"/>
                <a:gd name="connsiteY12" fmla="*/ 2681363 h 7737882"/>
                <a:gd name="connsiteX13" fmla="*/ 1282841 w 3149148"/>
                <a:gd name="connsiteY13" fmla="*/ 3279366 h 7737882"/>
                <a:gd name="connsiteX14" fmla="*/ 1804959 w 3149148"/>
                <a:gd name="connsiteY14" fmla="*/ 3570959 h 7737882"/>
                <a:gd name="connsiteX15" fmla="*/ 1804985 w 3149148"/>
                <a:gd name="connsiteY15" fmla="*/ 3572489 h 7737882"/>
                <a:gd name="connsiteX16" fmla="*/ 1948245 w 3149148"/>
                <a:gd name="connsiteY16" fmla="*/ 3580202 h 7737882"/>
                <a:gd name="connsiteX17" fmla="*/ 2830644 w 3149148"/>
                <a:gd name="connsiteY17" fmla="*/ 4157897 h 7737882"/>
                <a:gd name="connsiteX18" fmla="*/ 2838281 w 3149148"/>
                <a:gd name="connsiteY18" fmla="*/ 5352435 h 7737882"/>
                <a:gd name="connsiteX19" fmla="*/ 1963341 w 3149148"/>
                <a:gd name="connsiteY19" fmla="*/ 5941364 h 7737882"/>
                <a:gd name="connsiteX20" fmla="*/ 1815299 w 3149148"/>
                <a:gd name="connsiteY20" fmla="*/ 5951235 h 7737882"/>
                <a:gd name="connsiteX21" fmla="*/ 1815299 w 3149148"/>
                <a:gd name="connsiteY21" fmla="*/ 5952449 h 7737882"/>
                <a:gd name="connsiteX22" fmla="*/ 1220213 w 3149148"/>
                <a:gd name="connsiteY22" fmla="*/ 6547535 h 7737882"/>
                <a:gd name="connsiteX23" fmla="*/ 1815299 w 3149148"/>
                <a:gd name="connsiteY23" fmla="*/ 7142621 h 7737882"/>
                <a:gd name="connsiteX24" fmla="*/ 1815300 w 3149148"/>
                <a:gd name="connsiteY24" fmla="*/ 7143865 h 7737882"/>
                <a:gd name="connsiteX25" fmla="*/ 3149148 w 3149148"/>
                <a:gd name="connsiteY25" fmla="*/ 7143865 h 7737882"/>
                <a:gd name="connsiteX26" fmla="*/ 2555131 w 3149148"/>
                <a:gd name="connsiteY26" fmla="*/ 7737882 h 7737882"/>
                <a:gd name="connsiteX27" fmla="*/ 1803260 w 3149148"/>
                <a:gd name="connsiteY27" fmla="*/ 7737882 h 7737882"/>
                <a:gd name="connsiteX28" fmla="*/ 1803260 w 3149148"/>
                <a:gd name="connsiteY28" fmla="*/ 7737098 h 7737882"/>
                <a:gd name="connsiteX29" fmla="*/ 1693610 w 3149148"/>
                <a:gd name="connsiteY29" fmla="*/ 7731562 h 7737882"/>
                <a:gd name="connsiteX30" fmla="*/ 625127 w 3149148"/>
                <a:gd name="connsiteY30" fmla="*/ 6547535 h 7737882"/>
                <a:gd name="connsiteX31" fmla="*/ 973720 w 3149148"/>
                <a:gd name="connsiteY31" fmla="*/ 5705956 h 7737882"/>
                <a:gd name="connsiteX32" fmla="*/ 1693611 w 3149148"/>
                <a:gd name="connsiteY32" fmla="*/ 5363507 h 7737882"/>
                <a:gd name="connsiteX33" fmla="*/ 1805034 w 3149148"/>
                <a:gd name="connsiteY33" fmla="*/ 5357881 h 7737882"/>
                <a:gd name="connsiteX34" fmla="*/ 1805034 w 3149148"/>
                <a:gd name="connsiteY34" fmla="*/ 5356833 h 7737882"/>
                <a:gd name="connsiteX35" fmla="*/ 2321657 w 3149148"/>
                <a:gd name="connsiteY35" fmla="*/ 5057091 h 7737882"/>
                <a:gd name="connsiteX36" fmla="*/ 2317839 w 3149148"/>
                <a:gd name="connsiteY36" fmla="*/ 4459822 h 7737882"/>
                <a:gd name="connsiteX37" fmla="*/ 1797426 w 3149148"/>
                <a:gd name="connsiteY37" fmla="*/ 4166710 h 7737882"/>
                <a:gd name="connsiteX38" fmla="*/ 1797406 w 3149148"/>
                <a:gd name="connsiteY38" fmla="*/ 4165077 h 7737882"/>
                <a:gd name="connsiteX39" fmla="*/ 1656459 w 3149148"/>
                <a:gd name="connsiteY39" fmla="*/ 4158089 h 7737882"/>
                <a:gd name="connsiteX40" fmla="*/ 770910 w 3149148"/>
                <a:gd name="connsiteY40" fmla="*/ 3582771 h 7737882"/>
                <a:gd name="connsiteX41" fmla="*/ 760672 w 3149148"/>
                <a:gd name="connsiteY41" fmla="*/ 2386765 h 7737882"/>
                <a:gd name="connsiteX42" fmla="*/ 951425 w 3149148"/>
                <a:gd name="connsiteY42" fmla="*/ 2136111 h 7737882"/>
                <a:gd name="connsiteX43" fmla="*/ 1675489 w 3149148"/>
                <a:gd name="connsiteY43" fmla="*/ 1791764 h 7737882"/>
                <a:gd name="connsiteX44" fmla="*/ 1784506 w 3149148"/>
                <a:gd name="connsiteY44" fmla="*/ 1786301 h 7737882"/>
                <a:gd name="connsiteX45" fmla="*/ 1784506 w 3149148"/>
                <a:gd name="connsiteY45" fmla="*/ 1785257 h 7737882"/>
                <a:gd name="connsiteX46" fmla="*/ 2379592 w 3149148"/>
                <a:gd name="connsiteY46" fmla="*/ 1190171 h 7737882"/>
                <a:gd name="connsiteX47" fmla="*/ 1784507 w 3149148"/>
                <a:gd name="connsiteY47" fmla="*/ 595085 h 7737882"/>
                <a:gd name="connsiteX48" fmla="*/ 1784507 w 3149148"/>
                <a:gd name="connsiteY48" fmla="*/ 594336 h 77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149148" h="7737882">
                  <a:moveTo>
                    <a:pt x="0" y="594336"/>
                  </a:moveTo>
                  <a:lnTo>
                    <a:pt x="594017" y="319"/>
                  </a:lnTo>
                  <a:lnTo>
                    <a:pt x="1784506" y="319"/>
                  </a:lnTo>
                  <a:lnTo>
                    <a:pt x="1784506" y="0"/>
                  </a:lnTo>
                  <a:lnTo>
                    <a:pt x="1790812" y="319"/>
                  </a:lnTo>
                  <a:lnTo>
                    <a:pt x="1796046" y="319"/>
                  </a:lnTo>
                  <a:lnTo>
                    <a:pt x="1796047" y="583"/>
                  </a:lnTo>
                  <a:lnTo>
                    <a:pt x="1906195" y="6145"/>
                  </a:lnTo>
                  <a:cubicBezTo>
                    <a:pt x="2506346" y="67094"/>
                    <a:pt x="2974679" y="573940"/>
                    <a:pt x="2974679" y="1190172"/>
                  </a:cubicBezTo>
                  <a:cubicBezTo>
                    <a:pt x="2974680" y="1806404"/>
                    <a:pt x="2506348" y="2313250"/>
                    <a:pt x="1906195" y="2374200"/>
                  </a:cubicBezTo>
                  <a:lnTo>
                    <a:pt x="1794771" y="2379827"/>
                  </a:lnTo>
                  <a:lnTo>
                    <a:pt x="1794771" y="2380875"/>
                  </a:lnTo>
                  <a:cubicBezTo>
                    <a:pt x="1580953" y="2380875"/>
                    <a:pt x="1383572" y="2495583"/>
                    <a:pt x="1277722" y="2681363"/>
                  </a:cubicBezTo>
                  <a:cubicBezTo>
                    <a:pt x="1171872" y="2867142"/>
                    <a:pt x="1173826" y="3095427"/>
                    <a:pt x="1282841" y="3279366"/>
                  </a:cubicBezTo>
                  <a:cubicBezTo>
                    <a:pt x="1391856" y="3463305"/>
                    <a:pt x="1591174" y="3574620"/>
                    <a:pt x="1804959" y="3570959"/>
                  </a:cubicBezTo>
                  <a:lnTo>
                    <a:pt x="1804985" y="3572489"/>
                  </a:lnTo>
                  <a:lnTo>
                    <a:pt x="1948245" y="3580202"/>
                  </a:lnTo>
                  <a:cubicBezTo>
                    <a:pt x="2313278" y="3624394"/>
                    <a:pt x="2641071" y="3835917"/>
                    <a:pt x="2830644" y="4157897"/>
                  </a:cubicBezTo>
                  <a:cubicBezTo>
                    <a:pt x="3047299" y="4525874"/>
                    <a:pt x="3050213" y="4981718"/>
                    <a:pt x="2838281" y="5352435"/>
                  </a:cubicBezTo>
                  <a:cubicBezTo>
                    <a:pt x="2652841" y="5676812"/>
                    <a:pt x="2327780" y="5892509"/>
                    <a:pt x="1963341" y="5941364"/>
                  </a:cubicBezTo>
                  <a:lnTo>
                    <a:pt x="1815299" y="5951235"/>
                  </a:lnTo>
                  <a:lnTo>
                    <a:pt x="1815299" y="5952449"/>
                  </a:lnTo>
                  <a:cubicBezTo>
                    <a:pt x="1486643" y="5952449"/>
                    <a:pt x="1220213" y="6218878"/>
                    <a:pt x="1220213" y="6547535"/>
                  </a:cubicBezTo>
                  <a:cubicBezTo>
                    <a:pt x="1220213" y="6876192"/>
                    <a:pt x="1486642" y="7142621"/>
                    <a:pt x="1815299" y="7142621"/>
                  </a:cubicBezTo>
                  <a:lnTo>
                    <a:pt x="1815300" y="7143865"/>
                  </a:lnTo>
                  <a:lnTo>
                    <a:pt x="3149148" y="7143865"/>
                  </a:lnTo>
                  <a:lnTo>
                    <a:pt x="2555131" y="7737882"/>
                  </a:lnTo>
                  <a:lnTo>
                    <a:pt x="1803260" y="7737882"/>
                  </a:lnTo>
                  <a:lnTo>
                    <a:pt x="1803260" y="7737098"/>
                  </a:lnTo>
                  <a:lnTo>
                    <a:pt x="1693610" y="7731562"/>
                  </a:lnTo>
                  <a:cubicBezTo>
                    <a:pt x="1093459" y="7670613"/>
                    <a:pt x="625127" y="7163766"/>
                    <a:pt x="625127" y="6547535"/>
                  </a:cubicBezTo>
                  <a:cubicBezTo>
                    <a:pt x="625127" y="6218878"/>
                    <a:pt x="758341" y="5921334"/>
                    <a:pt x="973720" y="5705956"/>
                  </a:cubicBezTo>
                  <a:cubicBezTo>
                    <a:pt x="1162177" y="5517499"/>
                    <a:pt x="1413540" y="5391950"/>
                    <a:pt x="1693611" y="5363507"/>
                  </a:cubicBezTo>
                  <a:lnTo>
                    <a:pt x="1805034" y="5357881"/>
                  </a:lnTo>
                  <a:lnTo>
                    <a:pt x="1805034" y="5356833"/>
                  </a:lnTo>
                  <a:cubicBezTo>
                    <a:pt x="2018544" y="5356833"/>
                    <a:pt x="2215691" y="5242449"/>
                    <a:pt x="2321657" y="5057091"/>
                  </a:cubicBezTo>
                  <a:cubicBezTo>
                    <a:pt x="2427623" y="4871732"/>
                    <a:pt x="2426166" y="4643811"/>
                    <a:pt x="2317839" y="4459822"/>
                  </a:cubicBezTo>
                  <a:cubicBezTo>
                    <a:pt x="2209512" y="4275834"/>
                    <a:pt x="2010918" y="4163980"/>
                    <a:pt x="1797426" y="4166710"/>
                  </a:cubicBezTo>
                  <a:lnTo>
                    <a:pt x="1797406" y="4165077"/>
                  </a:lnTo>
                  <a:lnTo>
                    <a:pt x="1656459" y="4158089"/>
                  </a:lnTo>
                  <a:cubicBezTo>
                    <a:pt x="1290738" y="4115351"/>
                    <a:pt x="961688" y="3904664"/>
                    <a:pt x="770910" y="3582771"/>
                  </a:cubicBezTo>
                  <a:cubicBezTo>
                    <a:pt x="552880" y="3214892"/>
                    <a:pt x="548971" y="2758322"/>
                    <a:pt x="760672" y="2386765"/>
                  </a:cubicBezTo>
                  <a:cubicBezTo>
                    <a:pt x="813597" y="2293875"/>
                    <a:pt x="877964" y="2209870"/>
                    <a:pt x="951425" y="2136111"/>
                  </a:cubicBezTo>
                  <a:cubicBezTo>
                    <a:pt x="1144261" y="1942495"/>
                    <a:pt x="1399764" y="1819490"/>
                    <a:pt x="1675489" y="1791764"/>
                  </a:cubicBezTo>
                  <a:lnTo>
                    <a:pt x="1784506" y="1786301"/>
                  </a:lnTo>
                  <a:lnTo>
                    <a:pt x="1784506" y="1785257"/>
                  </a:lnTo>
                  <a:cubicBezTo>
                    <a:pt x="2113163" y="1785258"/>
                    <a:pt x="2379593" y="1518828"/>
                    <a:pt x="2379592" y="1190171"/>
                  </a:cubicBezTo>
                  <a:cubicBezTo>
                    <a:pt x="2379592" y="861514"/>
                    <a:pt x="2113163" y="595085"/>
                    <a:pt x="1784507" y="595085"/>
                  </a:cubicBezTo>
                  <a:lnTo>
                    <a:pt x="1784507" y="59433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원호 45"/>
            <p:cNvSpPr/>
            <p:nvPr/>
          </p:nvSpPr>
          <p:spPr>
            <a:xfrm rot="18900000">
              <a:off x="8404654" y="2028464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원호 46"/>
            <p:cNvSpPr/>
            <p:nvPr/>
          </p:nvSpPr>
          <p:spPr>
            <a:xfrm rot="8100000">
              <a:off x="9656142" y="77697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원호 47"/>
            <p:cNvSpPr/>
            <p:nvPr/>
          </p:nvSpPr>
          <p:spPr>
            <a:xfrm rot="18900000">
              <a:off x="5901679" y="454096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원호 48"/>
            <p:cNvSpPr/>
            <p:nvPr/>
          </p:nvSpPr>
          <p:spPr>
            <a:xfrm rot="8100000">
              <a:off x="7153167" y="3289478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0" name="직선 연결선 49"/>
            <p:cNvCxnSpPr/>
            <p:nvPr/>
          </p:nvCxnSpPr>
          <p:spPr>
            <a:xfrm flipH="1" flipV="1">
              <a:off x="10058848" y="0"/>
              <a:ext cx="1088572" cy="101600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flipH="1" flipV="1">
              <a:off x="6132734" y="6016172"/>
              <a:ext cx="776514" cy="841828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7446324" y="1789177"/>
            <a:ext cx="2783789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CONTENTS 4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프로젝트 시연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4" name="포인트가 16개인 별 53"/>
          <p:cNvSpPr/>
          <p:nvPr/>
        </p:nvSpPr>
        <p:spPr>
          <a:xfrm>
            <a:off x="6952976" y="3035055"/>
            <a:ext cx="576000" cy="576000"/>
          </a:xfrm>
          <a:prstGeom prst="star16">
            <a:avLst>
              <a:gd name="adj" fmla="val 43701"/>
            </a:avLst>
          </a:prstGeom>
          <a:solidFill>
            <a:srgbClr val="A3D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5" name="포인트가 16개인 별 54"/>
          <p:cNvSpPr/>
          <p:nvPr/>
        </p:nvSpPr>
        <p:spPr>
          <a:xfrm>
            <a:off x="3372846" y="4638749"/>
            <a:ext cx="576000" cy="576000"/>
          </a:xfrm>
          <a:prstGeom prst="star16">
            <a:avLst>
              <a:gd name="adj" fmla="val 43701"/>
            </a:avLst>
          </a:prstGeom>
          <a:solidFill>
            <a:srgbClr val="A3D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436403" y="4414011"/>
            <a:ext cx="2645612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CONTENTS 1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개발목적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6952976" y="3508666"/>
            <a:ext cx="2705622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CONTENTS 3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주요 기능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8" name="포인트가 16개인 별 55">
            <a:extLst>
              <a:ext uri="{FF2B5EF4-FFF2-40B4-BE49-F238E27FC236}">
                <a16:creationId xmlns:a16="http://schemas.microsoft.com/office/drawing/2014/main" id="{4ABCD9A5-4F29-4E5C-8A71-48CC999EBEAA}"/>
              </a:ext>
            </a:extLst>
          </p:cNvPr>
          <p:cNvSpPr/>
          <p:nvPr/>
        </p:nvSpPr>
        <p:spPr>
          <a:xfrm>
            <a:off x="5385942" y="3929318"/>
            <a:ext cx="576000" cy="576000"/>
          </a:xfrm>
          <a:prstGeom prst="star16">
            <a:avLst>
              <a:gd name="adj" fmla="val 43701"/>
            </a:avLst>
          </a:prstGeom>
          <a:solidFill>
            <a:srgbClr val="A3D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0EFE06B-92D3-44AB-A9B1-94BB30FE4032}"/>
              </a:ext>
            </a:extLst>
          </p:cNvPr>
          <p:cNvSpPr/>
          <p:nvPr/>
        </p:nvSpPr>
        <p:spPr>
          <a:xfrm>
            <a:off x="3890996" y="3715794"/>
            <a:ext cx="2705622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CONTENTS 2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개발 환경 및 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DB</a:t>
            </a:r>
          </a:p>
        </p:txBody>
      </p:sp>
      <p:sp>
        <p:nvSpPr>
          <p:cNvPr id="5" name="포인트가 16개인 별 51">
            <a:extLst>
              <a:ext uri="{FF2B5EF4-FFF2-40B4-BE49-F238E27FC236}">
                <a16:creationId xmlns:a16="http://schemas.microsoft.com/office/drawing/2014/main" id="{28D42090-544C-8C17-B335-22E6E4140CCD}"/>
              </a:ext>
            </a:extLst>
          </p:cNvPr>
          <p:cNvSpPr/>
          <p:nvPr/>
        </p:nvSpPr>
        <p:spPr>
          <a:xfrm>
            <a:off x="8106491" y="1872786"/>
            <a:ext cx="576000" cy="576000"/>
          </a:xfrm>
          <a:prstGeom prst="star16">
            <a:avLst>
              <a:gd name="adj" fmla="val 43701"/>
            </a:avLst>
          </a:prstGeom>
          <a:solidFill>
            <a:srgbClr val="5A7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355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1469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알람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0DE2BBD-65DB-A844-75DE-6037383C5E96}"/>
              </a:ext>
            </a:extLst>
          </p:cNvPr>
          <p:cNvSpPr/>
          <p:nvPr/>
        </p:nvSpPr>
        <p:spPr>
          <a:xfrm>
            <a:off x="5097294" y="2402732"/>
            <a:ext cx="4280170" cy="5836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팔로우</a:t>
            </a:r>
            <a:r>
              <a:rPr lang="en-US" altLang="ko-KR" dirty="0"/>
              <a:t>, </a:t>
            </a:r>
            <a:r>
              <a:rPr lang="ko-KR" altLang="en-US" dirty="0"/>
              <a:t>좋아요</a:t>
            </a:r>
            <a:r>
              <a:rPr lang="en-US" altLang="ko-KR" dirty="0"/>
              <a:t>, </a:t>
            </a:r>
            <a:r>
              <a:rPr lang="ko-KR" altLang="en-US" dirty="0"/>
              <a:t>댓글 </a:t>
            </a:r>
            <a:r>
              <a:rPr lang="ko-KR" altLang="en-US" dirty="0" err="1"/>
              <a:t>알림기능</a:t>
            </a:r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F2121F4-A7DD-8EDB-EECB-6B36C34C710C}"/>
              </a:ext>
            </a:extLst>
          </p:cNvPr>
          <p:cNvSpPr/>
          <p:nvPr/>
        </p:nvSpPr>
        <p:spPr>
          <a:xfrm>
            <a:off x="5544766" y="3369355"/>
            <a:ext cx="4280170" cy="583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보지 않았던 알림 개수만큼</a:t>
            </a:r>
            <a:r>
              <a:rPr lang="en-US" altLang="ko-KR" dirty="0"/>
              <a:t> </a:t>
            </a:r>
            <a:r>
              <a:rPr lang="ko-KR" altLang="en-US" dirty="0"/>
              <a:t>숫자 표기 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8D8263-729D-387E-AB5A-3352FF8101DF}"/>
              </a:ext>
            </a:extLst>
          </p:cNvPr>
          <p:cNvSpPr/>
          <p:nvPr/>
        </p:nvSpPr>
        <p:spPr>
          <a:xfrm>
            <a:off x="5162182" y="4660525"/>
            <a:ext cx="5398851" cy="10214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알림 </a:t>
            </a:r>
            <a:r>
              <a:rPr lang="ko-KR" altLang="en-US" dirty="0" err="1"/>
              <a:t>클릭시</a:t>
            </a:r>
            <a:endParaRPr lang="en-US" altLang="ko-KR" dirty="0"/>
          </a:p>
          <a:p>
            <a:pPr algn="ctr"/>
            <a:r>
              <a:rPr lang="ko-KR" altLang="en-US" dirty="0" err="1"/>
              <a:t>팔로우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해당유저 프로필페이지로 이동</a:t>
            </a:r>
            <a:endParaRPr lang="en-US" altLang="ko-KR" dirty="0"/>
          </a:p>
          <a:p>
            <a:pPr algn="ctr"/>
            <a:r>
              <a:rPr lang="ko-KR" altLang="en-US" dirty="0"/>
              <a:t>좋아요</a:t>
            </a:r>
            <a:r>
              <a:rPr lang="en-US" altLang="ko-KR" dirty="0"/>
              <a:t>, </a:t>
            </a:r>
            <a:r>
              <a:rPr lang="ko-KR" altLang="en-US" dirty="0"/>
              <a:t>댓글 </a:t>
            </a:r>
            <a:r>
              <a:rPr lang="en-US" altLang="ko-KR" dirty="0"/>
              <a:t>: </a:t>
            </a:r>
            <a:r>
              <a:rPr lang="ko-KR" altLang="en-US" dirty="0"/>
              <a:t>해당 게시물로 이동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06351BF-19F8-43B6-8429-3D5037F3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105" y="3448428"/>
            <a:ext cx="539778" cy="571529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F9E135B-6A28-26EF-8F1D-8DDA5AFBB0CE}"/>
              </a:ext>
            </a:extLst>
          </p:cNvPr>
          <p:cNvCxnSpPr/>
          <p:nvPr/>
        </p:nvCxnSpPr>
        <p:spPr>
          <a:xfrm>
            <a:off x="5162182" y="3734192"/>
            <a:ext cx="2853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3D7C45A-1B4A-61ED-C155-C73EE00CD341}"/>
              </a:ext>
            </a:extLst>
          </p:cNvPr>
          <p:cNvCxnSpPr/>
          <p:nvPr/>
        </p:nvCxnSpPr>
        <p:spPr>
          <a:xfrm>
            <a:off x="4056434" y="4922196"/>
            <a:ext cx="988449" cy="107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594509B-32C1-1316-598E-008897F96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23" y="2073226"/>
            <a:ext cx="3626036" cy="406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83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프로필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2243107"/>
            <a:ext cx="2734057" cy="1705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2" y="4133546"/>
            <a:ext cx="2734057" cy="210941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359" y="3018611"/>
            <a:ext cx="3413219" cy="216964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766" y="2743199"/>
            <a:ext cx="3699688" cy="2537950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7016097" y="4103432"/>
            <a:ext cx="10169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846034" y="2243107"/>
            <a:ext cx="914400" cy="110684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593563" y="3018611"/>
            <a:ext cx="422960" cy="49758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13593" y="4103432"/>
            <a:ext cx="881921" cy="49420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127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7378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커뮤니티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75" y="2314920"/>
            <a:ext cx="5283245" cy="3557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074" y="1512605"/>
            <a:ext cx="3528313" cy="3095810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7605757" y="1280160"/>
            <a:ext cx="2204815" cy="61932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230594" y="5238572"/>
            <a:ext cx="1739640" cy="47001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597251" y="5016381"/>
            <a:ext cx="4877131" cy="692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스크롤로 원하는 커뮤니티 선택하면</a:t>
            </a:r>
            <a:endParaRPr lang="en-US" altLang="ko-KR" dirty="0"/>
          </a:p>
          <a:p>
            <a:pPr algn="ctr"/>
            <a:r>
              <a:rPr lang="ko-KR" altLang="en-US" dirty="0"/>
              <a:t>선택한 커뮤니티 이름 상단에 표시</a:t>
            </a:r>
          </a:p>
        </p:txBody>
      </p:sp>
    </p:spTree>
    <p:extLst>
      <p:ext uri="{BB962C8B-B14F-4D97-AF65-F5344CB8AC3E}">
        <p14:creationId xmlns:p14="http://schemas.microsoft.com/office/powerpoint/2010/main" val="1341666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 err="1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해쉬태그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33" y="2042445"/>
            <a:ext cx="3730569" cy="18869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33" y="4412905"/>
            <a:ext cx="4007933" cy="211487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143" y="1874466"/>
            <a:ext cx="1861309" cy="28342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856" y="1899487"/>
            <a:ext cx="2907048" cy="2691926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2640650" y="2042445"/>
            <a:ext cx="1935952" cy="25637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45750" y="4563454"/>
            <a:ext cx="1179319" cy="29055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885400" y="3727348"/>
            <a:ext cx="1640793" cy="4041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0214066" y="2409915"/>
            <a:ext cx="1085316" cy="32474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4956561" y="4050707"/>
            <a:ext cx="1512605" cy="8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725966" y="1280160"/>
            <a:ext cx="3307223" cy="505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커뮤니티 글쓰기에만 존재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7705796" y="4768553"/>
            <a:ext cx="0" cy="454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096" y="5292169"/>
            <a:ext cx="1573097" cy="1157248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8010939" y="4906447"/>
            <a:ext cx="3640311" cy="7362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해쉬태그</a:t>
            </a:r>
            <a:r>
              <a:rPr lang="ko-KR" altLang="en-US" dirty="0"/>
              <a:t> </a:t>
            </a:r>
            <a:r>
              <a:rPr lang="ko-KR" altLang="en-US" dirty="0" err="1"/>
              <a:t>클릭시</a:t>
            </a:r>
            <a:r>
              <a:rPr lang="ko-KR" altLang="en-US" dirty="0"/>
              <a:t> 같은 </a:t>
            </a:r>
            <a:r>
              <a:rPr lang="ko-KR" altLang="en-US" dirty="0" err="1"/>
              <a:t>해쉬태그</a:t>
            </a:r>
            <a:r>
              <a:rPr lang="ko-KR" altLang="en-US" dirty="0"/>
              <a:t> 가진 </a:t>
            </a:r>
            <a:r>
              <a:rPr lang="ko-KR" altLang="en-US" dirty="0" err="1"/>
              <a:t>게시글</a:t>
            </a:r>
            <a:r>
              <a:rPr lang="ko-KR" altLang="en-US" dirty="0"/>
              <a:t> 필터</a:t>
            </a:r>
          </a:p>
        </p:txBody>
      </p:sp>
    </p:spTree>
    <p:extLst>
      <p:ext uri="{BB962C8B-B14F-4D97-AF65-F5344CB8AC3E}">
        <p14:creationId xmlns:p14="http://schemas.microsoft.com/office/powerpoint/2010/main" val="479077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검색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725966" y="1280160"/>
            <a:ext cx="3307223" cy="505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커뮤니티 글쓰기에만 존재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33" y="2418706"/>
            <a:ext cx="4985119" cy="3307526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221907" y="5324030"/>
            <a:ext cx="2452643" cy="2991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708" y="2768836"/>
            <a:ext cx="3649824" cy="3157177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5831152" y="4072469"/>
            <a:ext cx="16207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5097870" y="3506732"/>
            <a:ext cx="3087345" cy="380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해쉬태그</a:t>
            </a:r>
            <a:r>
              <a:rPr lang="ko-KR" altLang="en-US" dirty="0"/>
              <a:t> 및 글 내용 검색</a:t>
            </a:r>
          </a:p>
        </p:txBody>
      </p:sp>
    </p:spTree>
    <p:extLst>
      <p:ext uri="{BB962C8B-B14F-4D97-AF65-F5344CB8AC3E}">
        <p14:creationId xmlns:p14="http://schemas.microsoft.com/office/powerpoint/2010/main" val="234169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CONTENTS 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시연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248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28297" y="2431007"/>
            <a:ext cx="5735406" cy="199598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50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125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CONTENTS 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개발목적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50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개발목적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19137-3561-442A-B0A5-B9C02172C984}"/>
              </a:ext>
            </a:extLst>
          </p:cNvPr>
          <p:cNvSpPr/>
          <p:nvPr/>
        </p:nvSpPr>
        <p:spPr>
          <a:xfrm>
            <a:off x="588095" y="1394297"/>
            <a:ext cx="10857504" cy="4836955"/>
          </a:xfrm>
          <a:prstGeom prst="rect">
            <a:avLst/>
          </a:prstGeom>
          <a:solidFill>
            <a:srgbClr val="A3DC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8B4242-8BB7-43EB-8B1D-E15EBC096F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01" y="1746245"/>
            <a:ext cx="4297734" cy="4094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E0D2A6-7D0C-4F85-B3AB-2B9B481619C6}"/>
              </a:ext>
            </a:extLst>
          </p:cNvPr>
          <p:cNvSpPr txBox="1"/>
          <p:nvPr/>
        </p:nvSpPr>
        <p:spPr>
          <a:xfrm>
            <a:off x="5202441" y="1746245"/>
            <a:ext cx="60116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기존 같은 게임을 하는 커뮤니티는 게시판 형식</a:t>
            </a:r>
            <a:endParaRPr lang="en-US" altLang="ko-KR" sz="2000" b="1" dirty="0"/>
          </a:p>
          <a:p>
            <a:endParaRPr lang="ko-KR" altLang="en-US" sz="2000" b="1" dirty="0"/>
          </a:p>
          <a:p>
            <a:r>
              <a:rPr lang="ko-KR" altLang="en-US" sz="2000" b="1" dirty="0"/>
              <a:t>기존 커뮤니티와의 </a:t>
            </a:r>
            <a:r>
              <a:rPr lang="ko-KR" altLang="en-US" sz="2000" b="1" dirty="0" err="1"/>
              <a:t>차별점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Gamer</a:t>
            </a:r>
            <a:r>
              <a:rPr lang="ko-KR" altLang="en-US" sz="2000" b="1" dirty="0"/>
              <a:t>의 입장에서 일상도 공유하고 같은 게임을 하는 사람들끼리 정보도 공유하는 </a:t>
            </a:r>
            <a:r>
              <a:rPr lang="en-US" altLang="ko-KR" sz="2000" b="1" dirty="0"/>
              <a:t>SNS</a:t>
            </a:r>
            <a:r>
              <a:rPr lang="ko-KR" altLang="en-US" sz="2000" b="1" dirty="0"/>
              <a:t>플랫폼</a:t>
            </a:r>
            <a:endParaRPr lang="en-US" altLang="ko-KR" sz="2000" b="1" dirty="0"/>
          </a:p>
          <a:p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11809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CONTENTS 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개발환경 및 </a:t>
            </a:r>
            <a:r>
              <a:rPr lang="en-US" altLang="ko-KR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DB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495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개발환경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671DEBEF-871A-4799-9788-95E16E6AAF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641" y="2889268"/>
            <a:ext cx="2506597" cy="167106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7393E40-9D52-4BFF-9372-87F1015D41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08" y="1918038"/>
            <a:ext cx="2379441" cy="24529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29A5D62-B619-4EC4-B896-1710FF384E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525" y="1735666"/>
            <a:ext cx="3272950" cy="88088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131EC89-203A-4D04-8A30-8B6A40954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863" y="748122"/>
            <a:ext cx="2855971" cy="285597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576383B-21D2-4E06-B124-2673295B08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18" y="2417943"/>
            <a:ext cx="3519314" cy="278966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717F431-BE1A-49C2-A156-0CCEFAE726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849" y="4833051"/>
            <a:ext cx="2153252" cy="121120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A410896-47C6-4998-9315-EFE6C6212E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856" y="4881012"/>
            <a:ext cx="1330696" cy="133069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C68EA24-A949-459D-AC25-F9EBE86CD5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02" y="4477446"/>
            <a:ext cx="3404730" cy="83123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D2D6ED8-3477-4A22-9F2E-148E22ED7D0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08" y="5391877"/>
            <a:ext cx="2590504" cy="10758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8FF4C6-11E6-C043-7CBC-B9BA298710A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648" y="4915908"/>
            <a:ext cx="3406044" cy="104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78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en-US" altLang="ko-KR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DB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46E679A-3224-F662-0FC8-889A26AE2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83" y="1017292"/>
            <a:ext cx="11704402" cy="565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02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CONTENTS 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 기능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820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회원가입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274" y="1929078"/>
            <a:ext cx="5668166" cy="202910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674864" y="2279367"/>
            <a:ext cx="3196127" cy="12049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정규표현식</a:t>
            </a:r>
            <a:r>
              <a:rPr lang="ko-KR" altLang="en-US" dirty="0"/>
              <a:t> 사용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93776" y="4783366"/>
            <a:ext cx="5255664" cy="1333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아이디나 닉네임은 중복이 되면 안되므로 </a:t>
            </a:r>
            <a:endParaRPr lang="en-US" altLang="ko-KR" dirty="0"/>
          </a:p>
          <a:p>
            <a:pPr algn="ctr"/>
            <a:r>
              <a:rPr lang="ko-KR" altLang="en-US" dirty="0" err="1"/>
              <a:t>입력할때마다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와 비교</a:t>
            </a:r>
            <a:endParaRPr lang="en-US" altLang="ko-KR" dirty="0"/>
          </a:p>
          <a:p>
            <a:pPr algn="ctr"/>
            <a:r>
              <a:rPr lang="ko-KR" altLang="en-US" dirty="0"/>
              <a:t>나머지도 </a:t>
            </a:r>
            <a:r>
              <a:rPr lang="ko-KR" altLang="en-US" dirty="0" err="1"/>
              <a:t>입력시마다</a:t>
            </a:r>
            <a:r>
              <a:rPr lang="ko-KR" altLang="en-US" dirty="0"/>
              <a:t> 정규표현식과 비교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515319" y="4616650"/>
            <a:ext cx="3696216" cy="1442494"/>
            <a:chOff x="1515319" y="4616650"/>
            <a:chExt cx="3696216" cy="144249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5319" y="4616650"/>
              <a:ext cx="3515216" cy="62873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5319" y="5373248"/>
              <a:ext cx="3696216" cy="685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12843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268</Words>
  <Application>Microsoft Office PowerPoint</Application>
  <PresentationFormat>와이드스크린</PresentationFormat>
  <Paragraphs>95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Tmon몬소리 Black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KGA_030</cp:lastModifiedBy>
  <cp:revision>26</cp:revision>
  <dcterms:created xsi:type="dcterms:W3CDTF">2022-08-11T03:03:11Z</dcterms:created>
  <dcterms:modified xsi:type="dcterms:W3CDTF">2022-10-06T08:56:27Z</dcterms:modified>
</cp:coreProperties>
</file>